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4" r:id="rId2"/>
  </p:sldMasterIdLst>
  <p:notesMasterIdLst>
    <p:notesMasterId r:id="rId16"/>
  </p:notesMasterIdLst>
  <p:sldIdLst>
    <p:sldId id="2007577145" r:id="rId3"/>
    <p:sldId id="267" r:id="rId4"/>
    <p:sldId id="260" r:id="rId5"/>
    <p:sldId id="261" r:id="rId6"/>
    <p:sldId id="262" r:id="rId7"/>
    <p:sldId id="263" r:id="rId8"/>
    <p:sldId id="340" r:id="rId9"/>
    <p:sldId id="2007577139" r:id="rId10"/>
    <p:sldId id="2007577140" r:id="rId11"/>
    <p:sldId id="2007577141" r:id="rId12"/>
    <p:sldId id="348" r:id="rId13"/>
    <p:sldId id="2007577142" r:id="rId14"/>
    <p:sldId id="31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EE3"/>
    <a:srgbClr val="FCFBC4"/>
    <a:srgbClr val="C3F3FD"/>
    <a:srgbClr val="C5F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028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610A2B-11BD-486F-B012-4AABE6F091DB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07FF09-8C3D-4DAA-B781-2C0D3343F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88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63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088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50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93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179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715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03d90df7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003d90df7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20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>
            <a:spLocks noGrp="1"/>
          </p:cNvSpPr>
          <p:nvPr>
            <p:ph type="subTitle" idx="1"/>
          </p:nvPr>
        </p:nvSpPr>
        <p:spPr>
          <a:xfrm>
            <a:off x="900400" y="3786400"/>
            <a:ext cx="3936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2"/>
          </p:nvPr>
        </p:nvSpPr>
        <p:spPr>
          <a:xfrm>
            <a:off x="7355200" y="3786467"/>
            <a:ext cx="39364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900417" y="3163467"/>
            <a:ext cx="3936400" cy="622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title" idx="3"/>
          </p:nvPr>
        </p:nvSpPr>
        <p:spPr>
          <a:xfrm>
            <a:off x="7355217" y="3163467"/>
            <a:ext cx="3936400" cy="6228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14" name="Google Shape;114;p5"/>
          <p:cNvGrpSpPr/>
          <p:nvPr/>
        </p:nvGrpSpPr>
        <p:grpSpPr>
          <a:xfrm>
            <a:off x="-1" y="304900"/>
            <a:ext cx="12192005" cy="6553101"/>
            <a:chOff x="-1" y="228675"/>
            <a:chExt cx="9144004" cy="4914826"/>
          </a:xfrm>
        </p:grpSpPr>
        <p:pic>
          <p:nvPicPr>
            <p:cNvPr id="115" name="Google Shape;115;p5"/>
            <p:cNvPicPr preferRelativeResize="0"/>
            <p:nvPr/>
          </p:nvPicPr>
          <p:blipFill rotWithShape="1">
            <a:blip r:embed="rId2">
              <a:alphaModFix/>
            </a:blip>
            <a:srcRect b="39972"/>
            <a:stretch/>
          </p:blipFill>
          <p:spPr>
            <a:xfrm>
              <a:off x="377725" y="3559250"/>
              <a:ext cx="1427501" cy="1584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5"/>
            <p:cNvPicPr preferRelativeResize="0"/>
            <p:nvPr/>
          </p:nvPicPr>
          <p:blipFill rotWithShape="1">
            <a:blip r:embed="rId3">
              <a:alphaModFix/>
            </a:blip>
            <a:srcRect l="42508" b="27896"/>
            <a:stretch/>
          </p:blipFill>
          <p:spPr>
            <a:xfrm>
              <a:off x="0" y="3381900"/>
              <a:ext cx="1369475" cy="176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 rotWithShape="1">
            <a:blip r:embed="rId4">
              <a:alphaModFix/>
            </a:blip>
            <a:srcRect r="34258" b="8206"/>
            <a:stretch/>
          </p:blipFill>
          <p:spPr>
            <a:xfrm>
              <a:off x="6637825" y="3474500"/>
              <a:ext cx="2506175" cy="166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5"/>
            <p:cNvPicPr preferRelativeResize="0"/>
            <p:nvPr/>
          </p:nvPicPr>
          <p:blipFill rotWithShape="1">
            <a:blip r:embed="rId5">
              <a:alphaModFix/>
            </a:blip>
            <a:srcRect l="34383" r="10159"/>
            <a:stretch/>
          </p:blipFill>
          <p:spPr>
            <a:xfrm>
              <a:off x="0" y="1174500"/>
              <a:ext cx="1061600" cy="117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5"/>
            <p:cNvPicPr preferRelativeResize="0"/>
            <p:nvPr/>
          </p:nvPicPr>
          <p:blipFill rotWithShape="1">
            <a:blip r:embed="rId6">
              <a:alphaModFix/>
            </a:blip>
            <a:srcRect b="44183"/>
            <a:stretch/>
          </p:blipFill>
          <p:spPr>
            <a:xfrm>
              <a:off x="2226000" y="4433651"/>
              <a:ext cx="4692001" cy="70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5"/>
            <p:cNvPicPr preferRelativeResize="0"/>
            <p:nvPr/>
          </p:nvPicPr>
          <p:blipFill rotWithShape="1">
            <a:blip r:embed="rId7">
              <a:alphaModFix/>
            </a:blip>
            <a:srcRect l="20760" b="13058"/>
            <a:stretch/>
          </p:blipFill>
          <p:spPr>
            <a:xfrm>
              <a:off x="-1" y="4037800"/>
              <a:ext cx="1369475" cy="11057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5"/>
            <p:cNvPicPr preferRelativeResize="0"/>
            <p:nvPr/>
          </p:nvPicPr>
          <p:blipFill rotWithShape="1">
            <a:blip r:embed="rId3">
              <a:alphaModFix/>
            </a:blip>
            <a:srcRect l="46198" b="27896"/>
            <a:stretch/>
          </p:blipFill>
          <p:spPr>
            <a:xfrm flipH="1">
              <a:off x="7862425" y="3381900"/>
              <a:ext cx="1281575" cy="176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5"/>
            <p:cNvPicPr preferRelativeResize="0"/>
            <p:nvPr/>
          </p:nvPicPr>
          <p:blipFill rotWithShape="1">
            <a:blip r:embed="rId7">
              <a:alphaModFix/>
            </a:blip>
            <a:srcRect r="44760"/>
            <a:stretch/>
          </p:blipFill>
          <p:spPr>
            <a:xfrm>
              <a:off x="8189353" y="1014550"/>
              <a:ext cx="954650" cy="127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5"/>
            <p:cNvSpPr/>
            <p:nvPr/>
          </p:nvSpPr>
          <p:spPr>
            <a:xfrm>
              <a:off x="8978000" y="313845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80325" y="258755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4044425" y="228675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317525" y="106525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377075" y="27796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129100" y="4738325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5"/>
            <p:cNvSpPr/>
            <p:nvPr/>
          </p:nvSpPr>
          <p:spPr>
            <a:xfrm>
              <a:off x="8850225" y="2904875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5"/>
            <p:cNvSpPr/>
            <p:nvPr/>
          </p:nvSpPr>
          <p:spPr>
            <a:xfrm>
              <a:off x="8850225" y="702225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8722150" y="311235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8748250" y="4639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1948563" y="4738325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50975" y="237260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pic>
          <p:nvPicPr>
            <p:cNvPr id="135" name="Google Shape;135;p5"/>
            <p:cNvPicPr preferRelativeResize="0"/>
            <p:nvPr/>
          </p:nvPicPr>
          <p:blipFill rotWithShape="1">
            <a:blip r:embed="rId8">
              <a:alphaModFix/>
            </a:blip>
            <a:srcRect b="31982"/>
            <a:stretch/>
          </p:blipFill>
          <p:spPr>
            <a:xfrm>
              <a:off x="7008625" y="4144475"/>
              <a:ext cx="1127475" cy="9990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96166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51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58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66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23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83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2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48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50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16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4"/>
          <p:cNvGrpSpPr/>
          <p:nvPr/>
        </p:nvGrpSpPr>
        <p:grpSpPr>
          <a:xfrm>
            <a:off x="-57" y="-101600"/>
            <a:ext cx="12192000" cy="6959600"/>
            <a:chOff x="-43" y="-76200"/>
            <a:chExt cx="9144000" cy="5219700"/>
          </a:xfrm>
        </p:grpSpPr>
        <p:cxnSp>
          <p:nvCxnSpPr>
            <p:cNvPr id="68" name="Google Shape;68;p4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4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4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4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4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4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4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4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4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4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4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4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4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4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4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4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4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4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4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4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4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4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4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4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871433" y="762000"/>
            <a:ext cx="10451600" cy="762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body" idx="1"/>
          </p:nvPr>
        </p:nvSpPr>
        <p:spPr>
          <a:xfrm>
            <a:off x="871533" y="1524467"/>
            <a:ext cx="10448000" cy="4572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600" lvl="0" indent="-406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appy Monkey" panose="02000500000000020004"/>
              <a:buAutoNum type="arabicPeriod"/>
              <a:defRPr sz="1665">
                <a:solidFill>
                  <a:srgbClr val="434343"/>
                </a:solidFill>
              </a:defRPr>
            </a:lvl1pPr>
            <a:lvl2pPr marL="1219200" lvl="1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2pPr>
            <a:lvl3pPr marL="1828800" lvl="2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3pPr>
            <a:lvl4pPr marL="2438400" lvl="3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4pPr>
            <a:lvl5pPr marL="3048000" lvl="4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5pPr>
            <a:lvl6pPr marL="3657600" lvl="5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6pPr>
            <a:lvl7pPr marL="4267200" lvl="6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rabicPeriod"/>
              <a:defRPr>
                <a:solidFill>
                  <a:srgbClr val="434343"/>
                </a:solidFill>
              </a:defRPr>
            </a:lvl7pPr>
            <a:lvl8pPr marL="4876800" lvl="7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alphaLcPeriod"/>
              <a:defRPr>
                <a:solidFill>
                  <a:srgbClr val="434343"/>
                </a:solidFill>
              </a:defRPr>
            </a:lvl8pPr>
            <a:lvl9pPr marL="5486400" lvl="8" indent="-406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 panose="02000000000000000000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8892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757800" y="2016600"/>
            <a:ext cx="6676400" cy="1252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757667" y="3325800"/>
            <a:ext cx="66764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9" name="Google Shape;209;p9"/>
          <p:cNvGrpSpPr/>
          <p:nvPr/>
        </p:nvGrpSpPr>
        <p:grpSpPr>
          <a:xfrm>
            <a:off x="-3" y="-302250"/>
            <a:ext cx="12192003" cy="7160251"/>
            <a:chOff x="-2" y="-226687"/>
            <a:chExt cx="9144002" cy="5370188"/>
          </a:xfrm>
        </p:grpSpPr>
        <p:pic>
          <p:nvPicPr>
            <p:cNvPr id="210" name="Google Shape;210;p9"/>
            <p:cNvPicPr preferRelativeResize="0"/>
            <p:nvPr/>
          </p:nvPicPr>
          <p:blipFill rotWithShape="1">
            <a:blip r:embed="rId2">
              <a:alphaModFix/>
            </a:blip>
            <a:srcRect l="49212" b="12960"/>
            <a:stretch/>
          </p:blipFill>
          <p:spPr>
            <a:xfrm>
              <a:off x="0" y="703981"/>
              <a:ext cx="2068451" cy="4436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9"/>
            <p:cNvPicPr preferRelativeResize="0"/>
            <p:nvPr/>
          </p:nvPicPr>
          <p:blipFill rotWithShape="1">
            <a:blip r:embed="rId3">
              <a:alphaModFix/>
            </a:blip>
            <a:srcRect l="45021" b="41857"/>
            <a:stretch/>
          </p:blipFill>
          <p:spPr>
            <a:xfrm>
              <a:off x="4" y="3817998"/>
              <a:ext cx="2627999" cy="132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9"/>
            <p:cNvPicPr preferRelativeResize="0"/>
            <p:nvPr/>
          </p:nvPicPr>
          <p:blipFill rotWithShape="1">
            <a:blip r:embed="rId4">
              <a:alphaModFix/>
            </a:blip>
            <a:srcRect l="52387" b="19955"/>
            <a:stretch/>
          </p:blipFill>
          <p:spPr>
            <a:xfrm>
              <a:off x="-2" y="2494675"/>
              <a:ext cx="1536226" cy="264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8641" y="-31850"/>
              <a:ext cx="2974850" cy="1826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42348" y="-226687"/>
              <a:ext cx="2282475" cy="153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9"/>
            <p:cNvPicPr preferRelativeResize="0"/>
            <p:nvPr/>
          </p:nvPicPr>
          <p:blipFill rotWithShape="1">
            <a:blip r:embed="rId7">
              <a:alphaModFix/>
            </a:blip>
            <a:srcRect r="41911" b="45471"/>
            <a:stretch/>
          </p:blipFill>
          <p:spPr>
            <a:xfrm>
              <a:off x="5726500" y="3385670"/>
              <a:ext cx="3417499" cy="1757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9"/>
            <p:cNvPicPr preferRelativeResize="0"/>
            <p:nvPr/>
          </p:nvPicPr>
          <p:blipFill rotWithShape="1">
            <a:blip r:embed="rId8">
              <a:alphaModFix/>
            </a:blip>
            <a:srcRect b="48717"/>
            <a:stretch/>
          </p:blipFill>
          <p:spPr>
            <a:xfrm>
              <a:off x="4084775" y="4087344"/>
              <a:ext cx="2798624" cy="105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9"/>
            <p:cNvPicPr preferRelativeResize="0"/>
            <p:nvPr/>
          </p:nvPicPr>
          <p:blipFill rotWithShape="1">
            <a:blip r:embed="rId9">
              <a:alphaModFix/>
            </a:blip>
            <a:srcRect r="21327" b="52945"/>
            <a:stretch/>
          </p:blipFill>
          <p:spPr>
            <a:xfrm>
              <a:off x="7075548" y="4174400"/>
              <a:ext cx="2068451" cy="9690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9"/>
          <p:cNvGrpSpPr/>
          <p:nvPr/>
        </p:nvGrpSpPr>
        <p:grpSpPr>
          <a:xfrm>
            <a:off x="2849768" y="220000"/>
            <a:ext cx="8715233" cy="6037200"/>
            <a:chOff x="2137325" y="165000"/>
            <a:chExt cx="6536425" cy="4527900"/>
          </a:xfrm>
        </p:grpSpPr>
        <p:sp>
          <p:nvSpPr>
            <p:cNvPr id="219" name="Google Shape;219;p9"/>
            <p:cNvSpPr/>
            <p:nvPr/>
          </p:nvSpPr>
          <p:spPr>
            <a:xfrm>
              <a:off x="3347759" y="4333354"/>
              <a:ext cx="258873" cy="273600"/>
            </a:xfrm>
            <a:custGeom>
              <a:avLst/>
              <a:gdLst/>
              <a:ahLst/>
              <a:cxnLst/>
              <a:rect l="l" t="t" r="r" b="b"/>
              <a:pathLst>
                <a:path w="27650" h="29223" extrusionOk="0">
                  <a:moveTo>
                    <a:pt x="21779" y="2004"/>
                  </a:moveTo>
                  <a:cubicBezTo>
                    <a:pt x="21859" y="2004"/>
                    <a:pt x="21927" y="2006"/>
                    <a:pt x="21977" y="2010"/>
                  </a:cubicBezTo>
                  <a:cubicBezTo>
                    <a:pt x="22206" y="2030"/>
                    <a:pt x="22431" y="2061"/>
                    <a:pt x="22656" y="2106"/>
                  </a:cubicBezTo>
                  <a:cubicBezTo>
                    <a:pt x="22774" y="2131"/>
                    <a:pt x="22890" y="2159"/>
                    <a:pt x="23005" y="2191"/>
                  </a:cubicBezTo>
                  <a:cubicBezTo>
                    <a:pt x="23017" y="2195"/>
                    <a:pt x="23024" y="2196"/>
                    <a:pt x="23033" y="2199"/>
                  </a:cubicBezTo>
                  <a:cubicBezTo>
                    <a:pt x="23097" y="2221"/>
                    <a:pt x="23160" y="2243"/>
                    <a:pt x="23223" y="2269"/>
                  </a:cubicBezTo>
                  <a:cubicBezTo>
                    <a:pt x="23773" y="2502"/>
                    <a:pt x="23885" y="2561"/>
                    <a:pt x="24297" y="2933"/>
                  </a:cubicBezTo>
                  <a:cubicBezTo>
                    <a:pt x="24532" y="3144"/>
                    <a:pt x="24427" y="3036"/>
                    <a:pt x="24627" y="3305"/>
                  </a:cubicBezTo>
                  <a:cubicBezTo>
                    <a:pt x="24830" y="3580"/>
                    <a:pt x="24873" y="3652"/>
                    <a:pt x="24956" y="3841"/>
                  </a:cubicBezTo>
                  <a:cubicBezTo>
                    <a:pt x="25437" y="4946"/>
                    <a:pt x="25478" y="6113"/>
                    <a:pt x="25293" y="7386"/>
                  </a:cubicBezTo>
                  <a:cubicBezTo>
                    <a:pt x="24727" y="11271"/>
                    <a:pt x="22173" y="14436"/>
                    <a:pt x="19634" y="17275"/>
                  </a:cubicBezTo>
                  <a:cubicBezTo>
                    <a:pt x="17474" y="19692"/>
                    <a:pt x="15078" y="21992"/>
                    <a:pt x="13107" y="24590"/>
                  </a:cubicBezTo>
                  <a:cubicBezTo>
                    <a:pt x="11942" y="22709"/>
                    <a:pt x="10414" y="20999"/>
                    <a:pt x="9057" y="19276"/>
                  </a:cubicBezTo>
                  <a:cubicBezTo>
                    <a:pt x="7182" y="16893"/>
                    <a:pt x="5240" y="14515"/>
                    <a:pt x="3645" y="11929"/>
                  </a:cubicBezTo>
                  <a:cubicBezTo>
                    <a:pt x="3332" y="11421"/>
                    <a:pt x="3150" y="11116"/>
                    <a:pt x="2946" y="10667"/>
                  </a:cubicBezTo>
                  <a:cubicBezTo>
                    <a:pt x="2861" y="10477"/>
                    <a:pt x="2784" y="10285"/>
                    <a:pt x="2717" y="10087"/>
                  </a:cubicBezTo>
                  <a:cubicBezTo>
                    <a:pt x="2701" y="10043"/>
                    <a:pt x="2691" y="9996"/>
                    <a:pt x="2677" y="9950"/>
                  </a:cubicBezTo>
                  <a:cubicBezTo>
                    <a:pt x="2677" y="9931"/>
                    <a:pt x="2649" y="9784"/>
                    <a:pt x="2641" y="9715"/>
                  </a:cubicBezTo>
                  <a:cubicBezTo>
                    <a:pt x="2517" y="8602"/>
                    <a:pt x="2702" y="7399"/>
                    <a:pt x="3261" y="6641"/>
                  </a:cubicBezTo>
                  <a:cubicBezTo>
                    <a:pt x="3600" y="6181"/>
                    <a:pt x="3776" y="6019"/>
                    <a:pt x="4238" y="5718"/>
                  </a:cubicBezTo>
                  <a:cubicBezTo>
                    <a:pt x="4531" y="5527"/>
                    <a:pt x="4461" y="5565"/>
                    <a:pt x="4761" y="5436"/>
                  </a:cubicBezTo>
                  <a:cubicBezTo>
                    <a:pt x="4999" y="5332"/>
                    <a:pt x="5244" y="5248"/>
                    <a:pt x="5492" y="5175"/>
                  </a:cubicBezTo>
                  <a:cubicBezTo>
                    <a:pt x="5958" y="5039"/>
                    <a:pt x="6513" y="4976"/>
                    <a:pt x="7081" y="4976"/>
                  </a:cubicBezTo>
                  <a:cubicBezTo>
                    <a:pt x="7559" y="4976"/>
                    <a:pt x="8045" y="5020"/>
                    <a:pt x="8495" y="5104"/>
                  </a:cubicBezTo>
                  <a:cubicBezTo>
                    <a:pt x="9639" y="5318"/>
                    <a:pt x="10733" y="5777"/>
                    <a:pt x="11622" y="6492"/>
                  </a:cubicBezTo>
                  <a:cubicBezTo>
                    <a:pt x="11994" y="6791"/>
                    <a:pt x="12320" y="7135"/>
                    <a:pt x="12586" y="7507"/>
                  </a:cubicBezTo>
                  <a:cubicBezTo>
                    <a:pt x="12558" y="7719"/>
                    <a:pt x="12536" y="7934"/>
                    <a:pt x="12525" y="8151"/>
                  </a:cubicBezTo>
                  <a:cubicBezTo>
                    <a:pt x="12497" y="8692"/>
                    <a:pt x="12752" y="9199"/>
                    <a:pt x="13329" y="9310"/>
                  </a:cubicBezTo>
                  <a:lnTo>
                    <a:pt x="13331" y="9310"/>
                  </a:lnTo>
                  <a:cubicBezTo>
                    <a:pt x="13465" y="9829"/>
                    <a:pt x="13923" y="10076"/>
                    <a:pt x="14366" y="10076"/>
                  </a:cubicBezTo>
                  <a:cubicBezTo>
                    <a:pt x="14898" y="10076"/>
                    <a:pt x="15408" y="9718"/>
                    <a:pt x="15298" y="9044"/>
                  </a:cubicBezTo>
                  <a:cubicBezTo>
                    <a:pt x="15190" y="8386"/>
                    <a:pt x="14979" y="7771"/>
                    <a:pt x="14686" y="7201"/>
                  </a:cubicBezTo>
                  <a:cubicBezTo>
                    <a:pt x="15130" y="5491"/>
                    <a:pt x="16262" y="4129"/>
                    <a:pt x="17818" y="3156"/>
                  </a:cubicBezTo>
                  <a:cubicBezTo>
                    <a:pt x="18573" y="2685"/>
                    <a:pt x="19746" y="2230"/>
                    <a:pt x="20566" y="2098"/>
                  </a:cubicBezTo>
                  <a:cubicBezTo>
                    <a:pt x="20938" y="2037"/>
                    <a:pt x="21458" y="2004"/>
                    <a:pt x="21779" y="2004"/>
                  </a:cubicBezTo>
                  <a:close/>
                  <a:moveTo>
                    <a:pt x="21650" y="1"/>
                  </a:moveTo>
                  <a:cubicBezTo>
                    <a:pt x="20221" y="1"/>
                    <a:pt x="18765" y="413"/>
                    <a:pt x="17537" y="1043"/>
                  </a:cubicBezTo>
                  <a:cubicBezTo>
                    <a:pt x="15703" y="1983"/>
                    <a:pt x="14125" y="3477"/>
                    <a:pt x="13250" y="5315"/>
                  </a:cubicBezTo>
                  <a:cubicBezTo>
                    <a:pt x="11649" y="3805"/>
                    <a:pt x="9357" y="2927"/>
                    <a:pt x="7125" y="2927"/>
                  </a:cubicBezTo>
                  <a:cubicBezTo>
                    <a:pt x="5600" y="2927"/>
                    <a:pt x="4103" y="3336"/>
                    <a:pt x="2873" y="4235"/>
                  </a:cubicBezTo>
                  <a:cubicBezTo>
                    <a:pt x="802" y="5750"/>
                    <a:pt x="0" y="8824"/>
                    <a:pt x="1003" y="11188"/>
                  </a:cubicBezTo>
                  <a:cubicBezTo>
                    <a:pt x="1521" y="12411"/>
                    <a:pt x="2285" y="13541"/>
                    <a:pt x="3040" y="14628"/>
                  </a:cubicBezTo>
                  <a:cubicBezTo>
                    <a:pt x="4012" y="16027"/>
                    <a:pt x="5048" y="17379"/>
                    <a:pt x="6094" y="18723"/>
                  </a:cubicBezTo>
                  <a:cubicBezTo>
                    <a:pt x="7249" y="20207"/>
                    <a:pt x="8423" y="21674"/>
                    <a:pt x="9573" y="23163"/>
                  </a:cubicBezTo>
                  <a:cubicBezTo>
                    <a:pt x="10370" y="24198"/>
                    <a:pt x="11215" y="25239"/>
                    <a:pt x="11858" y="26382"/>
                  </a:cubicBezTo>
                  <a:cubicBezTo>
                    <a:pt x="11556" y="26856"/>
                    <a:pt x="11271" y="27342"/>
                    <a:pt x="11007" y="27843"/>
                  </a:cubicBezTo>
                  <a:cubicBezTo>
                    <a:pt x="10608" y="28599"/>
                    <a:pt x="11274" y="29222"/>
                    <a:pt x="11942" y="29222"/>
                  </a:cubicBezTo>
                  <a:cubicBezTo>
                    <a:pt x="12278" y="29222"/>
                    <a:pt x="12615" y="29064"/>
                    <a:pt x="12816" y="28684"/>
                  </a:cubicBezTo>
                  <a:cubicBezTo>
                    <a:pt x="14833" y="24865"/>
                    <a:pt x="18187" y="21870"/>
                    <a:pt x="21041" y="18694"/>
                  </a:cubicBezTo>
                  <a:cubicBezTo>
                    <a:pt x="23854" y="15564"/>
                    <a:pt x="26632" y="12029"/>
                    <a:pt x="27257" y="7741"/>
                  </a:cubicBezTo>
                  <a:cubicBezTo>
                    <a:pt x="27650" y="5032"/>
                    <a:pt x="27100" y="1999"/>
                    <a:pt x="24462" y="641"/>
                  </a:cubicBezTo>
                  <a:cubicBezTo>
                    <a:pt x="23591" y="194"/>
                    <a:pt x="22627" y="1"/>
                    <a:pt x="2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4278920" y="226191"/>
              <a:ext cx="169873" cy="190386"/>
            </a:xfrm>
            <a:custGeom>
              <a:avLst/>
              <a:gdLst/>
              <a:ahLst/>
              <a:cxnLst/>
              <a:rect l="l" t="t" r="r" b="b"/>
              <a:pathLst>
                <a:path w="18144" h="20335" extrusionOk="0">
                  <a:moveTo>
                    <a:pt x="13836" y="1575"/>
                  </a:moveTo>
                  <a:cubicBezTo>
                    <a:pt x="14169" y="1575"/>
                    <a:pt x="14487" y="1682"/>
                    <a:pt x="14760" y="1936"/>
                  </a:cubicBezTo>
                  <a:cubicBezTo>
                    <a:pt x="15785" y="2893"/>
                    <a:pt x="15894" y="4757"/>
                    <a:pt x="16056" y="6052"/>
                  </a:cubicBezTo>
                  <a:cubicBezTo>
                    <a:pt x="16360" y="8492"/>
                    <a:pt x="16601" y="10990"/>
                    <a:pt x="16015" y="13408"/>
                  </a:cubicBezTo>
                  <a:cubicBezTo>
                    <a:pt x="15682" y="14785"/>
                    <a:pt x="15101" y="16390"/>
                    <a:pt x="15471" y="17766"/>
                  </a:cubicBezTo>
                  <a:cubicBezTo>
                    <a:pt x="12355" y="16040"/>
                    <a:pt x="8710" y="15290"/>
                    <a:pt x="5717" y="13312"/>
                  </a:cubicBezTo>
                  <a:cubicBezTo>
                    <a:pt x="3995" y="12173"/>
                    <a:pt x="2568" y="10577"/>
                    <a:pt x="2135" y="8505"/>
                  </a:cubicBezTo>
                  <a:cubicBezTo>
                    <a:pt x="1998" y="7856"/>
                    <a:pt x="1971" y="7055"/>
                    <a:pt x="2334" y="6519"/>
                  </a:cubicBezTo>
                  <a:cubicBezTo>
                    <a:pt x="2643" y="6061"/>
                    <a:pt x="3119" y="5861"/>
                    <a:pt x="3671" y="5808"/>
                  </a:cubicBezTo>
                  <a:cubicBezTo>
                    <a:pt x="3781" y="5797"/>
                    <a:pt x="3891" y="5792"/>
                    <a:pt x="4000" y="5792"/>
                  </a:cubicBezTo>
                  <a:cubicBezTo>
                    <a:pt x="5757" y="5792"/>
                    <a:pt x="7293" y="7132"/>
                    <a:pt x="8135" y="8579"/>
                  </a:cubicBezTo>
                  <a:cubicBezTo>
                    <a:pt x="8282" y="8832"/>
                    <a:pt x="8492" y="8936"/>
                    <a:pt x="8706" y="8936"/>
                  </a:cubicBezTo>
                  <a:cubicBezTo>
                    <a:pt x="8854" y="8936"/>
                    <a:pt x="9003" y="8886"/>
                    <a:pt x="9135" y="8802"/>
                  </a:cubicBezTo>
                  <a:cubicBezTo>
                    <a:pt x="9260" y="9039"/>
                    <a:pt x="9512" y="9152"/>
                    <a:pt x="9774" y="9152"/>
                  </a:cubicBezTo>
                  <a:cubicBezTo>
                    <a:pt x="10196" y="9152"/>
                    <a:pt x="10645" y="8860"/>
                    <a:pt x="10643" y="8317"/>
                  </a:cubicBezTo>
                  <a:cubicBezTo>
                    <a:pt x="10636" y="6715"/>
                    <a:pt x="10461" y="4929"/>
                    <a:pt x="11189" y="3445"/>
                  </a:cubicBezTo>
                  <a:cubicBezTo>
                    <a:pt x="11583" y="2640"/>
                    <a:pt x="12783" y="1575"/>
                    <a:pt x="13836" y="1575"/>
                  </a:cubicBezTo>
                  <a:close/>
                  <a:moveTo>
                    <a:pt x="13882" y="1"/>
                  </a:moveTo>
                  <a:cubicBezTo>
                    <a:pt x="12399" y="1"/>
                    <a:pt x="10858" y="1017"/>
                    <a:pt x="10086" y="2184"/>
                  </a:cubicBezTo>
                  <a:cubicBezTo>
                    <a:pt x="9134" y="3621"/>
                    <a:pt x="9035" y="5354"/>
                    <a:pt x="9042" y="7047"/>
                  </a:cubicBezTo>
                  <a:cubicBezTo>
                    <a:pt x="7973" y="5565"/>
                    <a:pt x="6328" y="4411"/>
                    <a:pt x="4491" y="4230"/>
                  </a:cubicBezTo>
                  <a:cubicBezTo>
                    <a:pt x="4337" y="4214"/>
                    <a:pt x="4182" y="4207"/>
                    <a:pt x="4029" y="4207"/>
                  </a:cubicBezTo>
                  <a:cubicBezTo>
                    <a:pt x="2439" y="4207"/>
                    <a:pt x="980" y="5031"/>
                    <a:pt x="561" y="6680"/>
                  </a:cubicBezTo>
                  <a:cubicBezTo>
                    <a:pt x="1" y="8885"/>
                    <a:pt x="1322" y="11407"/>
                    <a:pt x="2796" y="12960"/>
                  </a:cubicBezTo>
                  <a:cubicBezTo>
                    <a:pt x="4507" y="14765"/>
                    <a:pt x="6846" y="15844"/>
                    <a:pt x="9111" y="16776"/>
                  </a:cubicBezTo>
                  <a:cubicBezTo>
                    <a:pt x="11517" y="17766"/>
                    <a:pt x="14166" y="18554"/>
                    <a:pt x="16254" y="20161"/>
                  </a:cubicBezTo>
                  <a:cubicBezTo>
                    <a:pt x="16411" y="20282"/>
                    <a:pt x="16576" y="20334"/>
                    <a:pt x="16734" y="20334"/>
                  </a:cubicBezTo>
                  <a:cubicBezTo>
                    <a:pt x="17369" y="20334"/>
                    <a:pt x="17891" y="19501"/>
                    <a:pt x="17336" y="18987"/>
                  </a:cubicBezTo>
                  <a:cubicBezTo>
                    <a:pt x="17568" y="18678"/>
                    <a:pt x="17622" y="18215"/>
                    <a:pt x="17272" y="17869"/>
                  </a:cubicBezTo>
                  <a:cubicBezTo>
                    <a:pt x="16649" y="17254"/>
                    <a:pt x="16989" y="16050"/>
                    <a:pt x="17162" y="15321"/>
                  </a:cubicBezTo>
                  <a:cubicBezTo>
                    <a:pt x="17420" y="14235"/>
                    <a:pt x="17742" y="13187"/>
                    <a:pt x="17865" y="12072"/>
                  </a:cubicBezTo>
                  <a:cubicBezTo>
                    <a:pt x="18143" y="9531"/>
                    <a:pt x="17890" y="6855"/>
                    <a:pt x="17417" y="4350"/>
                  </a:cubicBezTo>
                  <a:cubicBezTo>
                    <a:pt x="17126" y="2809"/>
                    <a:pt x="16596" y="873"/>
                    <a:pt x="14991" y="214"/>
                  </a:cubicBezTo>
                  <a:cubicBezTo>
                    <a:pt x="14634" y="67"/>
                    <a:pt x="14260" y="1"/>
                    <a:pt x="13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8424001" y="1100036"/>
              <a:ext cx="249745" cy="234446"/>
            </a:xfrm>
            <a:custGeom>
              <a:avLst/>
              <a:gdLst/>
              <a:ahLst/>
              <a:cxnLst/>
              <a:rect l="l" t="t" r="r" b="b"/>
              <a:pathLst>
                <a:path w="26675" h="25041" extrusionOk="0">
                  <a:moveTo>
                    <a:pt x="19443" y="1864"/>
                  </a:moveTo>
                  <a:cubicBezTo>
                    <a:pt x="20133" y="1864"/>
                    <a:pt x="20835" y="2088"/>
                    <a:pt x="21453" y="2500"/>
                  </a:cubicBezTo>
                  <a:cubicBezTo>
                    <a:pt x="23269" y="3711"/>
                    <a:pt x="24340" y="6102"/>
                    <a:pt x="24521" y="8220"/>
                  </a:cubicBezTo>
                  <a:cubicBezTo>
                    <a:pt x="24747" y="10851"/>
                    <a:pt x="24226" y="13573"/>
                    <a:pt x="23550" y="16105"/>
                  </a:cubicBezTo>
                  <a:cubicBezTo>
                    <a:pt x="23152" y="17591"/>
                    <a:pt x="22651" y="19055"/>
                    <a:pt x="21999" y="20451"/>
                  </a:cubicBezTo>
                  <a:cubicBezTo>
                    <a:pt x="21757" y="20970"/>
                    <a:pt x="21490" y="21514"/>
                    <a:pt x="21176" y="22023"/>
                  </a:cubicBezTo>
                  <a:cubicBezTo>
                    <a:pt x="19481" y="19992"/>
                    <a:pt x="16656" y="19411"/>
                    <a:pt x="14163" y="18947"/>
                  </a:cubicBezTo>
                  <a:cubicBezTo>
                    <a:pt x="11233" y="18402"/>
                    <a:pt x="7958" y="18057"/>
                    <a:pt x="5485" y="16234"/>
                  </a:cubicBezTo>
                  <a:cubicBezTo>
                    <a:pt x="4153" y="15252"/>
                    <a:pt x="3231" y="13913"/>
                    <a:pt x="2702" y="12350"/>
                  </a:cubicBezTo>
                  <a:cubicBezTo>
                    <a:pt x="2105" y="10594"/>
                    <a:pt x="1746" y="8521"/>
                    <a:pt x="2046" y="6669"/>
                  </a:cubicBezTo>
                  <a:cubicBezTo>
                    <a:pt x="2377" y="4618"/>
                    <a:pt x="3730" y="3517"/>
                    <a:pt x="5572" y="3517"/>
                  </a:cubicBezTo>
                  <a:cubicBezTo>
                    <a:pt x="5897" y="3517"/>
                    <a:pt x="6236" y="3552"/>
                    <a:pt x="6588" y="3621"/>
                  </a:cubicBezTo>
                  <a:cubicBezTo>
                    <a:pt x="9980" y="4289"/>
                    <a:pt x="12724" y="7102"/>
                    <a:pt x="14332" y="10021"/>
                  </a:cubicBezTo>
                  <a:cubicBezTo>
                    <a:pt x="14499" y="10323"/>
                    <a:pt x="14742" y="10447"/>
                    <a:pt x="14992" y="10447"/>
                  </a:cubicBezTo>
                  <a:cubicBezTo>
                    <a:pt x="15130" y="10447"/>
                    <a:pt x="15269" y="10409"/>
                    <a:pt x="15399" y="10342"/>
                  </a:cubicBezTo>
                  <a:cubicBezTo>
                    <a:pt x="15791" y="10245"/>
                    <a:pt x="16105" y="9925"/>
                    <a:pt x="16025" y="9403"/>
                  </a:cubicBezTo>
                  <a:cubicBezTo>
                    <a:pt x="15690" y="7221"/>
                    <a:pt x="15615" y="4375"/>
                    <a:pt x="17354" y="2706"/>
                  </a:cubicBezTo>
                  <a:cubicBezTo>
                    <a:pt x="17956" y="2129"/>
                    <a:pt x="18693" y="1864"/>
                    <a:pt x="19443" y="1864"/>
                  </a:cubicBezTo>
                  <a:close/>
                  <a:moveTo>
                    <a:pt x="19398" y="1"/>
                  </a:moveTo>
                  <a:cubicBezTo>
                    <a:pt x="18417" y="1"/>
                    <a:pt x="17442" y="288"/>
                    <a:pt x="16586" y="921"/>
                  </a:cubicBezTo>
                  <a:cubicBezTo>
                    <a:pt x="14877" y="2184"/>
                    <a:pt x="14175" y="4196"/>
                    <a:pt x="14015" y="6266"/>
                  </a:cubicBezTo>
                  <a:cubicBezTo>
                    <a:pt x="12450" y="4414"/>
                    <a:pt x="10450" y="2899"/>
                    <a:pt x="8174" y="2129"/>
                  </a:cubicBezTo>
                  <a:cubicBezTo>
                    <a:pt x="7315" y="1838"/>
                    <a:pt x="6406" y="1672"/>
                    <a:pt x="5519" y="1672"/>
                  </a:cubicBezTo>
                  <a:cubicBezTo>
                    <a:pt x="3708" y="1672"/>
                    <a:pt x="1988" y="2364"/>
                    <a:pt x="973" y="4100"/>
                  </a:cubicBezTo>
                  <a:cubicBezTo>
                    <a:pt x="134" y="5533"/>
                    <a:pt x="1" y="7297"/>
                    <a:pt x="125" y="8918"/>
                  </a:cubicBezTo>
                  <a:cubicBezTo>
                    <a:pt x="291" y="11054"/>
                    <a:pt x="819" y="13276"/>
                    <a:pt x="1942" y="15118"/>
                  </a:cubicBezTo>
                  <a:cubicBezTo>
                    <a:pt x="3832" y="18218"/>
                    <a:pt x="7300" y="19492"/>
                    <a:pt x="10686" y="20199"/>
                  </a:cubicBezTo>
                  <a:cubicBezTo>
                    <a:pt x="12492" y="20575"/>
                    <a:pt x="14328" y="20812"/>
                    <a:pt x="16116" y="21276"/>
                  </a:cubicBezTo>
                  <a:cubicBezTo>
                    <a:pt x="17555" y="21649"/>
                    <a:pt x="19047" y="22218"/>
                    <a:pt x="19937" y="23474"/>
                  </a:cubicBezTo>
                  <a:cubicBezTo>
                    <a:pt x="19947" y="23487"/>
                    <a:pt x="19958" y="23501"/>
                    <a:pt x="19969" y="23514"/>
                  </a:cubicBezTo>
                  <a:cubicBezTo>
                    <a:pt x="19571" y="24157"/>
                    <a:pt x="20074" y="25041"/>
                    <a:pt x="20704" y="25041"/>
                  </a:cubicBezTo>
                  <a:cubicBezTo>
                    <a:pt x="20879" y="25041"/>
                    <a:pt x="21063" y="24973"/>
                    <a:pt x="21240" y="24813"/>
                  </a:cubicBezTo>
                  <a:cubicBezTo>
                    <a:pt x="23327" y="22935"/>
                    <a:pt x="24344" y="19988"/>
                    <a:pt x="25126" y="17370"/>
                  </a:cubicBezTo>
                  <a:cubicBezTo>
                    <a:pt x="26015" y="14391"/>
                    <a:pt x="26674" y="11100"/>
                    <a:pt x="26377" y="7978"/>
                  </a:cubicBezTo>
                  <a:cubicBezTo>
                    <a:pt x="26131" y="5402"/>
                    <a:pt x="24814" y="2570"/>
                    <a:pt x="22645" y="1062"/>
                  </a:cubicBezTo>
                  <a:cubicBezTo>
                    <a:pt x="21671" y="384"/>
                    <a:pt x="20530" y="1"/>
                    <a:pt x="19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137325" y="1650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3952675" y="442275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4227225" y="49530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2174525" y="2784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2896375" y="45663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2270100" y="22620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4078550" y="3156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8636550" y="8884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3059825" y="460350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8468350" y="7360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4142225" y="4174075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4227225" y="433335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43382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5"/>
          <p:cNvGrpSpPr/>
          <p:nvPr/>
        </p:nvGrpSpPr>
        <p:grpSpPr>
          <a:xfrm>
            <a:off x="-57" y="-101600"/>
            <a:ext cx="12192000" cy="6959600"/>
            <a:chOff x="-43" y="-76200"/>
            <a:chExt cx="9144000" cy="5219700"/>
          </a:xfrm>
        </p:grpSpPr>
        <p:cxnSp>
          <p:nvCxnSpPr>
            <p:cNvPr id="96" name="Google Shape;96;p5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5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5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5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5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5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5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5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5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5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5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5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5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5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5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5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5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5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5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5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5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5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5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5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0" name="Google Shape;120;p5"/>
          <p:cNvSpPr/>
          <p:nvPr/>
        </p:nvSpPr>
        <p:spPr>
          <a:xfrm>
            <a:off x="871000" y="762000"/>
            <a:ext cx="10450000" cy="5334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 txBox="1">
            <a:spLocks noGrp="1"/>
          </p:cNvSpPr>
          <p:nvPr>
            <p:ph type="title"/>
          </p:nvPr>
        </p:nvSpPr>
        <p:spPr>
          <a:xfrm>
            <a:off x="871433" y="762000"/>
            <a:ext cx="10450000" cy="762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"/>
          <p:cNvSpPr txBox="1">
            <a:spLocks noGrp="1"/>
          </p:cNvSpPr>
          <p:nvPr>
            <p:ph type="subTitle" idx="1"/>
          </p:nvPr>
        </p:nvSpPr>
        <p:spPr>
          <a:xfrm>
            <a:off x="2027617" y="3477233"/>
            <a:ext cx="326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935" b="1">
                <a:solidFill>
                  <a:schemeClr val="accent1"/>
                </a:solidFill>
                <a:latin typeface="Happy Monkey" panose="02000500000000020004"/>
                <a:ea typeface="Happy Monkey" panose="02000500000000020004"/>
                <a:cs typeface="Happy Monkey" panose="02000500000000020004"/>
                <a:sym typeface="Happy Monkey" panose="02000500000000020004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subTitle" idx="2"/>
          </p:nvPr>
        </p:nvSpPr>
        <p:spPr>
          <a:xfrm>
            <a:off x="6900784" y="3477233"/>
            <a:ext cx="32636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2935" b="1">
                <a:solidFill>
                  <a:schemeClr val="accent1"/>
                </a:solidFill>
                <a:latin typeface="Happy Monkey" panose="02000500000000020004"/>
                <a:ea typeface="Happy Monkey" panose="02000500000000020004"/>
                <a:cs typeface="Happy Monkey" panose="02000500000000020004"/>
                <a:sym typeface="Happy Monkey" panose="02000500000000020004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 panose="020B0606020202050201"/>
              <a:buNone/>
              <a:defRPr sz="3335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ubTitle" idx="3"/>
          </p:nvPr>
        </p:nvSpPr>
        <p:spPr>
          <a:xfrm>
            <a:off x="2027617" y="3940433"/>
            <a:ext cx="3263600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5"/>
          <p:cNvSpPr txBox="1">
            <a:spLocks noGrp="1"/>
          </p:cNvSpPr>
          <p:nvPr>
            <p:ph type="subTitle" idx="4"/>
          </p:nvPr>
        </p:nvSpPr>
        <p:spPr>
          <a:xfrm>
            <a:off x="6900784" y="3940333"/>
            <a:ext cx="32636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6055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7" name="Google Shape;697;p26"/>
          <p:cNvGrpSpPr/>
          <p:nvPr/>
        </p:nvGrpSpPr>
        <p:grpSpPr>
          <a:xfrm>
            <a:off x="-57" y="-101600"/>
            <a:ext cx="12192000" cy="6959600"/>
            <a:chOff x="-43" y="-76200"/>
            <a:chExt cx="9144000" cy="5219700"/>
          </a:xfrm>
        </p:grpSpPr>
        <p:cxnSp>
          <p:nvCxnSpPr>
            <p:cNvPr id="698" name="Google Shape;698;p26"/>
            <p:cNvCxnSpPr/>
            <p:nvPr/>
          </p:nvCxnSpPr>
          <p:spPr>
            <a:xfrm>
              <a:off x="-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6"/>
            <p:cNvCxnSpPr/>
            <p:nvPr/>
          </p:nvCxnSpPr>
          <p:spPr>
            <a:xfrm>
              <a:off x="653133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6"/>
            <p:cNvCxnSpPr/>
            <p:nvPr/>
          </p:nvCxnSpPr>
          <p:spPr>
            <a:xfrm>
              <a:off x="130627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6"/>
            <p:cNvCxnSpPr/>
            <p:nvPr/>
          </p:nvCxnSpPr>
          <p:spPr>
            <a:xfrm>
              <a:off x="1959412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6"/>
            <p:cNvCxnSpPr/>
            <p:nvPr/>
          </p:nvCxnSpPr>
          <p:spPr>
            <a:xfrm>
              <a:off x="2612551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6"/>
            <p:cNvCxnSpPr/>
            <p:nvPr/>
          </p:nvCxnSpPr>
          <p:spPr>
            <a:xfrm>
              <a:off x="3265690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6"/>
            <p:cNvCxnSpPr/>
            <p:nvPr/>
          </p:nvCxnSpPr>
          <p:spPr>
            <a:xfrm>
              <a:off x="391882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6"/>
            <p:cNvCxnSpPr/>
            <p:nvPr/>
          </p:nvCxnSpPr>
          <p:spPr>
            <a:xfrm>
              <a:off x="4571969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6"/>
            <p:cNvCxnSpPr/>
            <p:nvPr/>
          </p:nvCxnSpPr>
          <p:spPr>
            <a:xfrm>
              <a:off x="5225108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6"/>
            <p:cNvCxnSpPr/>
            <p:nvPr/>
          </p:nvCxnSpPr>
          <p:spPr>
            <a:xfrm>
              <a:off x="587824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6"/>
            <p:cNvCxnSpPr/>
            <p:nvPr/>
          </p:nvCxnSpPr>
          <p:spPr>
            <a:xfrm>
              <a:off x="6531387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6"/>
            <p:cNvCxnSpPr/>
            <p:nvPr/>
          </p:nvCxnSpPr>
          <p:spPr>
            <a:xfrm>
              <a:off x="7184526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6"/>
            <p:cNvCxnSpPr/>
            <p:nvPr/>
          </p:nvCxnSpPr>
          <p:spPr>
            <a:xfrm>
              <a:off x="7837665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6"/>
            <p:cNvCxnSpPr/>
            <p:nvPr/>
          </p:nvCxnSpPr>
          <p:spPr>
            <a:xfrm>
              <a:off x="849080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6"/>
            <p:cNvCxnSpPr/>
            <p:nvPr/>
          </p:nvCxnSpPr>
          <p:spPr>
            <a:xfrm>
              <a:off x="9143944" y="-76200"/>
              <a:ext cx="0" cy="5219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6"/>
            <p:cNvCxnSpPr/>
            <p:nvPr/>
          </p:nvCxnSpPr>
          <p:spPr>
            <a:xfrm>
              <a:off x="-43" y="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6"/>
            <p:cNvCxnSpPr/>
            <p:nvPr/>
          </p:nvCxnSpPr>
          <p:spPr>
            <a:xfrm>
              <a:off x="-43" y="571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6"/>
            <p:cNvCxnSpPr/>
            <p:nvPr/>
          </p:nvCxnSpPr>
          <p:spPr>
            <a:xfrm>
              <a:off x="-43" y="1143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6"/>
            <p:cNvCxnSpPr/>
            <p:nvPr/>
          </p:nvCxnSpPr>
          <p:spPr>
            <a:xfrm>
              <a:off x="-43" y="1714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6"/>
            <p:cNvCxnSpPr/>
            <p:nvPr/>
          </p:nvCxnSpPr>
          <p:spPr>
            <a:xfrm>
              <a:off x="-43" y="2286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6"/>
            <p:cNvCxnSpPr/>
            <p:nvPr/>
          </p:nvCxnSpPr>
          <p:spPr>
            <a:xfrm>
              <a:off x="-43" y="2857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6"/>
            <p:cNvCxnSpPr/>
            <p:nvPr/>
          </p:nvCxnSpPr>
          <p:spPr>
            <a:xfrm>
              <a:off x="-43" y="3429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6"/>
            <p:cNvCxnSpPr/>
            <p:nvPr/>
          </p:nvCxnSpPr>
          <p:spPr>
            <a:xfrm>
              <a:off x="-43" y="40005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6"/>
            <p:cNvCxnSpPr/>
            <p:nvPr/>
          </p:nvCxnSpPr>
          <p:spPr>
            <a:xfrm>
              <a:off x="-43" y="4572000"/>
              <a:ext cx="9144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2" name="Google Shape;722;p26"/>
          <p:cNvSpPr txBox="1">
            <a:spLocks noGrp="1"/>
          </p:cNvSpPr>
          <p:nvPr>
            <p:ph type="title"/>
          </p:nvPr>
        </p:nvSpPr>
        <p:spPr>
          <a:xfrm>
            <a:off x="1744100" y="1526367"/>
            <a:ext cx="8704800" cy="2284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7335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26"/>
          <p:cNvSpPr txBox="1">
            <a:spLocks noGrp="1"/>
          </p:cNvSpPr>
          <p:nvPr>
            <p:ph type="subTitle" idx="1"/>
          </p:nvPr>
        </p:nvSpPr>
        <p:spPr>
          <a:xfrm>
            <a:off x="2612467" y="4571167"/>
            <a:ext cx="6966400" cy="15268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ct val="4270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ct val="4270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890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"/>
          <p:cNvSpPr txBox="1">
            <a:spLocks noGrp="1"/>
          </p:cNvSpPr>
          <p:nvPr>
            <p:ph type="title" hasCustomPrompt="1"/>
          </p:nvPr>
        </p:nvSpPr>
        <p:spPr>
          <a:xfrm rot="1973">
            <a:off x="960000" y="1749217"/>
            <a:ext cx="1393600" cy="7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2"/>
          </p:nvPr>
        </p:nvSpPr>
        <p:spPr>
          <a:xfrm>
            <a:off x="960000" y="2428433"/>
            <a:ext cx="3115200" cy="652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1"/>
          </p:nvPr>
        </p:nvSpPr>
        <p:spPr>
          <a:xfrm>
            <a:off x="960000" y="3090809"/>
            <a:ext cx="3115200" cy="7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3" hasCustomPrompt="1"/>
          </p:nvPr>
        </p:nvSpPr>
        <p:spPr>
          <a:xfrm rot="1973">
            <a:off x="960000" y="4032284"/>
            <a:ext cx="1393600" cy="7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68" name="Google Shape;268;p13"/>
          <p:cNvSpPr txBox="1">
            <a:spLocks noGrp="1"/>
          </p:cNvSpPr>
          <p:nvPr>
            <p:ph type="title" idx="4"/>
          </p:nvPr>
        </p:nvSpPr>
        <p:spPr>
          <a:xfrm>
            <a:off x="960000" y="4711868"/>
            <a:ext cx="3115200" cy="652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5"/>
          </p:nvPr>
        </p:nvSpPr>
        <p:spPr>
          <a:xfrm>
            <a:off x="960000" y="5374003"/>
            <a:ext cx="3115200" cy="7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title" idx="6" hasCustomPrompt="1"/>
          </p:nvPr>
        </p:nvSpPr>
        <p:spPr>
          <a:xfrm rot="1973">
            <a:off x="4538400" y="1749217"/>
            <a:ext cx="1393600" cy="7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7"/>
          </p:nvPr>
        </p:nvSpPr>
        <p:spPr>
          <a:xfrm>
            <a:off x="4538400" y="2428433"/>
            <a:ext cx="3115200" cy="652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8"/>
          </p:nvPr>
        </p:nvSpPr>
        <p:spPr>
          <a:xfrm>
            <a:off x="4538400" y="3090809"/>
            <a:ext cx="3115200" cy="7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9" hasCustomPrompt="1"/>
          </p:nvPr>
        </p:nvSpPr>
        <p:spPr>
          <a:xfrm rot="1973">
            <a:off x="4538400" y="4032284"/>
            <a:ext cx="1393600" cy="763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13"/>
          </p:nvPr>
        </p:nvSpPr>
        <p:spPr>
          <a:xfrm>
            <a:off x="4538400" y="4711868"/>
            <a:ext cx="3115200" cy="6524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14"/>
          </p:nvPr>
        </p:nvSpPr>
        <p:spPr>
          <a:xfrm>
            <a:off x="4538400" y="5374003"/>
            <a:ext cx="3115200" cy="7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15"/>
          </p:nvPr>
        </p:nvSpPr>
        <p:spPr>
          <a:xfrm>
            <a:off x="960000" y="720000"/>
            <a:ext cx="10272000" cy="8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77" name="Google Shape;277;p13"/>
          <p:cNvGrpSpPr/>
          <p:nvPr/>
        </p:nvGrpSpPr>
        <p:grpSpPr>
          <a:xfrm>
            <a:off x="8034433" y="3177832"/>
            <a:ext cx="4157569" cy="3680168"/>
            <a:chOff x="6025824" y="2383374"/>
            <a:chExt cx="3118177" cy="2760126"/>
          </a:xfrm>
        </p:grpSpPr>
        <p:pic>
          <p:nvPicPr>
            <p:cNvPr id="278" name="Google Shape;278;p13"/>
            <p:cNvPicPr preferRelativeResize="0"/>
            <p:nvPr/>
          </p:nvPicPr>
          <p:blipFill rotWithShape="1">
            <a:blip r:embed="rId2">
              <a:alphaModFix/>
            </a:blip>
            <a:srcRect b="20923"/>
            <a:stretch/>
          </p:blipFill>
          <p:spPr>
            <a:xfrm>
              <a:off x="6038775" y="3389973"/>
              <a:ext cx="2830875" cy="1753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13"/>
            <p:cNvPicPr preferRelativeResize="0"/>
            <p:nvPr/>
          </p:nvPicPr>
          <p:blipFill rotWithShape="1">
            <a:blip r:embed="rId3">
              <a:alphaModFix/>
            </a:blip>
            <a:srcRect r="9633" b="14390"/>
            <a:stretch/>
          </p:blipFill>
          <p:spPr>
            <a:xfrm>
              <a:off x="6698900" y="2383374"/>
              <a:ext cx="2445101" cy="2760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25824" y="3050079"/>
              <a:ext cx="1575425" cy="1058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1" name="Google Shape;281;p13"/>
          <p:cNvGrpSpPr/>
          <p:nvPr/>
        </p:nvGrpSpPr>
        <p:grpSpPr>
          <a:xfrm>
            <a:off x="268401" y="146267"/>
            <a:ext cx="11557801" cy="5634533"/>
            <a:chOff x="201300" y="109700"/>
            <a:chExt cx="8668351" cy="4225900"/>
          </a:xfrm>
        </p:grpSpPr>
        <p:grpSp>
          <p:nvGrpSpPr>
            <p:cNvPr id="282" name="Google Shape;282;p13"/>
            <p:cNvGrpSpPr/>
            <p:nvPr/>
          </p:nvGrpSpPr>
          <p:grpSpPr>
            <a:xfrm>
              <a:off x="212826" y="804480"/>
              <a:ext cx="170184" cy="199027"/>
              <a:chOff x="3938129" y="1563480"/>
              <a:chExt cx="400999" cy="468962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4100688" y="1731578"/>
                <a:ext cx="96181" cy="89782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4069" extrusionOk="0">
                    <a:moveTo>
                      <a:pt x="3382" y="0"/>
                    </a:moveTo>
                    <a:cubicBezTo>
                      <a:pt x="3287" y="0"/>
                      <a:pt x="3187" y="19"/>
                      <a:pt x="3087" y="61"/>
                    </a:cubicBezTo>
                    <a:cubicBezTo>
                      <a:pt x="2793" y="184"/>
                      <a:pt x="2431" y="280"/>
                      <a:pt x="2100" y="421"/>
                    </a:cubicBezTo>
                    <a:cubicBezTo>
                      <a:pt x="1988" y="390"/>
                      <a:pt x="1873" y="375"/>
                      <a:pt x="1756" y="375"/>
                    </a:cubicBezTo>
                    <a:cubicBezTo>
                      <a:pt x="1573" y="375"/>
                      <a:pt x="1388" y="412"/>
                      <a:pt x="1212" y="479"/>
                    </a:cubicBezTo>
                    <a:cubicBezTo>
                      <a:pt x="857" y="617"/>
                      <a:pt x="661" y="944"/>
                      <a:pt x="659" y="1313"/>
                    </a:cubicBezTo>
                    <a:cubicBezTo>
                      <a:pt x="614" y="1428"/>
                      <a:pt x="589" y="1555"/>
                      <a:pt x="589" y="1690"/>
                    </a:cubicBezTo>
                    <a:lnTo>
                      <a:pt x="589" y="2275"/>
                    </a:lnTo>
                    <a:cubicBezTo>
                      <a:pt x="481" y="2453"/>
                      <a:pt x="381" y="2634"/>
                      <a:pt x="277" y="2809"/>
                    </a:cubicBezTo>
                    <a:cubicBezTo>
                      <a:pt x="0" y="3279"/>
                      <a:pt x="395" y="3922"/>
                      <a:pt x="895" y="4000"/>
                    </a:cubicBezTo>
                    <a:cubicBezTo>
                      <a:pt x="1164" y="4042"/>
                      <a:pt x="1441" y="4069"/>
                      <a:pt x="1717" y="4069"/>
                    </a:cubicBezTo>
                    <a:cubicBezTo>
                      <a:pt x="2418" y="4069"/>
                      <a:pt x="3108" y="3896"/>
                      <a:pt x="3623" y="3372"/>
                    </a:cubicBezTo>
                    <a:cubicBezTo>
                      <a:pt x="4291" y="2693"/>
                      <a:pt x="4359" y="1679"/>
                      <a:pt x="4222" y="789"/>
                    </a:cubicBezTo>
                    <a:cubicBezTo>
                      <a:pt x="4158" y="367"/>
                      <a:pt x="3804" y="0"/>
                      <a:pt x="3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4046649" y="1563480"/>
                <a:ext cx="70520" cy="116349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273" extrusionOk="0">
                    <a:moveTo>
                      <a:pt x="1167" y="0"/>
                    </a:moveTo>
                    <a:cubicBezTo>
                      <a:pt x="592" y="0"/>
                      <a:pt x="1" y="693"/>
                      <a:pt x="404" y="1359"/>
                    </a:cubicBezTo>
                    <a:cubicBezTo>
                      <a:pt x="988" y="2326"/>
                      <a:pt x="1326" y="3403"/>
                      <a:pt x="1446" y="4525"/>
                    </a:cubicBezTo>
                    <a:cubicBezTo>
                      <a:pt x="1499" y="5033"/>
                      <a:pt x="1898" y="5273"/>
                      <a:pt x="2296" y="5273"/>
                    </a:cubicBezTo>
                    <a:cubicBezTo>
                      <a:pt x="2747" y="5273"/>
                      <a:pt x="3195" y="4964"/>
                      <a:pt x="3135" y="4387"/>
                    </a:cubicBezTo>
                    <a:cubicBezTo>
                      <a:pt x="2983" y="2953"/>
                      <a:pt x="2530" y="1609"/>
                      <a:pt x="1784" y="376"/>
                    </a:cubicBezTo>
                    <a:cubicBezTo>
                      <a:pt x="1623" y="110"/>
                      <a:pt x="1396" y="0"/>
                      <a:pt x="1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3957194" y="1633539"/>
                <a:ext cx="99844" cy="90996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124" extrusionOk="0">
                    <a:moveTo>
                      <a:pt x="1183" y="1"/>
                    </a:moveTo>
                    <a:cubicBezTo>
                      <a:pt x="541" y="1"/>
                      <a:pt x="1" y="940"/>
                      <a:pt x="619" y="1535"/>
                    </a:cubicBezTo>
                    <a:cubicBezTo>
                      <a:pt x="1433" y="2314"/>
                      <a:pt x="2232" y="3111"/>
                      <a:pt x="3012" y="3927"/>
                    </a:cubicBezTo>
                    <a:cubicBezTo>
                      <a:pt x="3143" y="4064"/>
                      <a:pt x="3324" y="4124"/>
                      <a:pt x="3511" y="4124"/>
                    </a:cubicBezTo>
                    <a:cubicBezTo>
                      <a:pt x="3775" y="4124"/>
                      <a:pt x="4049" y="4004"/>
                      <a:pt x="4206" y="3814"/>
                    </a:cubicBezTo>
                    <a:cubicBezTo>
                      <a:pt x="4525" y="3429"/>
                      <a:pt x="4411" y="2953"/>
                      <a:pt x="4094" y="2621"/>
                    </a:cubicBezTo>
                    <a:cubicBezTo>
                      <a:pt x="3314" y="1806"/>
                      <a:pt x="2515" y="1010"/>
                      <a:pt x="1701" y="228"/>
                    </a:cubicBezTo>
                    <a:cubicBezTo>
                      <a:pt x="1535" y="68"/>
                      <a:pt x="1355" y="1"/>
                      <a:pt x="1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3938129" y="1775004"/>
                <a:ext cx="124800" cy="43799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1985" extrusionOk="0">
                    <a:moveTo>
                      <a:pt x="1224" y="0"/>
                    </a:moveTo>
                    <a:cubicBezTo>
                      <a:pt x="437" y="0"/>
                      <a:pt x="0" y="1223"/>
                      <a:pt x="870" y="1620"/>
                    </a:cubicBezTo>
                    <a:cubicBezTo>
                      <a:pt x="1437" y="1879"/>
                      <a:pt x="2045" y="1985"/>
                      <a:pt x="2660" y="1985"/>
                    </a:cubicBezTo>
                    <a:cubicBezTo>
                      <a:pt x="3353" y="1985"/>
                      <a:pt x="4053" y="1850"/>
                      <a:pt x="4707" y="1648"/>
                    </a:cubicBezTo>
                    <a:cubicBezTo>
                      <a:pt x="5655" y="1354"/>
                      <a:pt x="5259" y="12"/>
                      <a:pt x="4397" y="12"/>
                    </a:cubicBezTo>
                    <a:cubicBezTo>
                      <a:pt x="4311" y="12"/>
                      <a:pt x="4220" y="25"/>
                      <a:pt x="4125" y="55"/>
                    </a:cubicBezTo>
                    <a:cubicBezTo>
                      <a:pt x="3673" y="195"/>
                      <a:pt x="3169" y="301"/>
                      <a:pt x="2675" y="301"/>
                    </a:cubicBezTo>
                    <a:cubicBezTo>
                      <a:pt x="2297" y="301"/>
                      <a:pt x="1924" y="239"/>
                      <a:pt x="1584" y="83"/>
                    </a:cubicBezTo>
                    <a:cubicBezTo>
                      <a:pt x="1459" y="26"/>
                      <a:pt x="1338" y="0"/>
                      <a:pt x="1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3987777" y="1836811"/>
                <a:ext cx="110413" cy="12449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5642" extrusionOk="0">
                    <a:moveTo>
                      <a:pt x="3738" y="0"/>
                    </a:moveTo>
                    <a:cubicBezTo>
                      <a:pt x="3587" y="0"/>
                      <a:pt x="3427" y="45"/>
                      <a:pt x="3270" y="150"/>
                    </a:cubicBezTo>
                    <a:cubicBezTo>
                      <a:pt x="1679" y="1210"/>
                      <a:pt x="554" y="2809"/>
                      <a:pt x="137" y="4676"/>
                    </a:cubicBezTo>
                    <a:cubicBezTo>
                      <a:pt x="0" y="5283"/>
                      <a:pt x="482" y="5641"/>
                      <a:pt x="966" y="5641"/>
                    </a:cubicBezTo>
                    <a:cubicBezTo>
                      <a:pt x="1333" y="5641"/>
                      <a:pt x="1701" y="5436"/>
                      <a:pt x="1804" y="4978"/>
                    </a:cubicBezTo>
                    <a:cubicBezTo>
                      <a:pt x="2128" y="3530"/>
                      <a:pt x="3029" y="2344"/>
                      <a:pt x="4253" y="1530"/>
                    </a:cubicBezTo>
                    <a:cubicBezTo>
                      <a:pt x="5003" y="1031"/>
                      <a:pt x="4462" y="0"/>
                      <a:pt x="3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4095944" y="1889505"/>
                <a:ext cx="46535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6478" extrusionOk="0">
                    <a:moveTo>
                      <a:pt x="1274" y="1"/>
                    </a:moveTo>
                    <a:cubicBezTo>
                      <a:pt x="888" y="1"/>
                      <a:pt x="439" y="282"/>
                      <a:pt x="417" y="694"/>
                    </a:cubicBezTo>
                    <a:cubicBezTo>
                      <a:pt x="332" y="2368"/>
                      <a:pt x="36" y="4020"/>
                      <a:pt x="8" y="5698"/>
                    </a:cubicBezTo>
                    <a:cubicBezTo>
                      <a:pt x="0" y="6136"/>
                      <a:pt x="452" y="6477"/>
                      <a:pt x="863" y="6477"/>
                    </a:cubicBezTo>
                    <a:cubicBezTo>
                      <a:pt x="883" y="6477"/>
                      <a:pt x="902" y="6476"/>
                      <a:pt x="922" y="6475"/>
                    </a:cubicBezTo>
                    <a:cubicBezTo>
                      <a:pt x="1415" y="6435"/>
                      <a:pt x="1690" y="6020"/>
                      <a:pt x="1698" y="5561"/>
                    </a:cubicBezTo>
                    <a:cubicBezTo>
                      <a:pt x="1723" y="4032"/>
                      <a:pt x="2010" y="2522"/>
                      <a:pt x="2086" y="996"/>
                    </a:cubicBezTo>
                    <a:cubicBezTo>
                      <a:pt x="2108" y="538"/>
                      <a:pt x="1893" y="100"/>
                      <a:pt x="1403" y="12"/>
                    </a:cubicBezTo>
                    <a:cubicBezTo>
                      <a:pt x="1361" y="4"/>
                      <a:pt x="1318" y="1"/>
                      <a:pt x="1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4183656" y="1880634"/>
                <a:ext cx="61076" cy="99315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4501" extrusionOk="0">
                    <a:moveTo>
                      <a:pt x="855" y="1"/>
                    </a:moveTo>
                    <a:cubicBezTo>
                      <a:pt x="835" y="1"/>
                      <a:pt x="816" y="2"/>
                      <a:pt x="796" y="3"/>
                    </a:cubicBezTo>
                    <a:cubicBezTo>
                      <a:pt x="303" y="44"/>
                      <a:pt x="28" y="457"/>
                      <a:pt x="21" y="917"/>
                    </a:cubicBezTo>
                    <a:cubicBezTo>
                      <a:pt x="1" y="2074"/>
                      <a:pt x="361" y="3157"/>
                      <a:pt x="973" y="4130"/>
                    </a:cubicBezTo>
                    <a:cubicBezTo>
                      <a:pt x="1137" y="4392"/>
                      <a:pt x="1366" y="4501"/>
                      <a:pt x="1596" y="4501"/>
                    </a:cubicBezTo>
                    <a:cubicBezTo>
                      <a:pt x="2178" y="4501"/>
                      <a:pt x="2768" y="3808"/>
                      <a:pt x="2353" y="3147"/>
                    </a:cubicBezTo>
                    <a:cubicBezTo>
                      <a:pt x="1897" y="2419"/>
                      <a:pt x="1696" y="1635"/>
                      <a:pt x="1711" y="780"/>
                    </a:cubicBezTo>
                    <a:cubicBezTo>
                      <a:pt x="1718" y="342"/>
                      <a:pt x="1265" y="1"/>
                      <a:pt x="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4221764" y="1818518"/>
                <a:ext cx="116216" cy="46337"/>
              </a:xfrm>
              <a:custGeom>
                <a:avLst/>
                <a:gdLst/>
                <a:ahLst/>
                <a:cxnLst/>
                <a:rect l="l" t="t" r="r" b="b"/>
                <a:pathLst>
                  <a:path w="5267" h="2100" extrusionOk="0">
                    <a:moveTo>
                      <a:pt x="1732" y="1"/>
                    </a:moveTo>
                    <a:cubicBezTo>
                      <a:pt x="1511" y="1"/>
                      <a:pt x="1288" y="9"/>
                      <a:pt x="1064" y="26"/>
                    </a:cubicBezTo>
                    <a:cubicBezTo>
                      <a:pt x="1" y="108"/>
                      <a:pt x="107" y="1719"/>
                      <a:pt x="1124" y="1719"/>
                    </a:cubicBezTo>
                    <a:cubicBezTo>
                      <a:pt x="1149" y="1719"/>
                      <a:pt x="1175" y="1718"/>
                      <a:pt x="1201" y="1716"/>
                    </a:cubicBezTo>
                    <a:cubicBezTo>
                      <a:pt x="1401" y="1701"/>
                      <a:pt x="1600" y="1693"/>
                      <a:pt x="1799" y="1693"/>
                    </a:cubicBezTo>
                    <a:cubicBezTo>
                      <a:pt x="2534" y="1693"/>
                      <a:pt x="3261" y="1801"/>
                      <a:pt x="3964" y="2039"/>
                    </a:cubicBezTo>
                    <a:cubicBezTo>
                      <a:pt x="4083" y="2079"/>
                      <a:pt x="4205" y="2100"/>
                      <a:pt x="4324" y="2100"/>
                    </a:cubicBezTo>
                    <a:cubicBezTo>
                      <a:pt x="4642" y="2100"/>
                      <a:pt x="4939" y="1952"/>
                      <a:pt x="5089" y="1628"/>
                    </a:cubicBezTo>
                    <a:cubicBezTo>
                      <a:pt x="5267" y="1248"/>
                      <a:pt x="5115" y="650"/>
                      <a:pt x="4679" y="502"/>
                    </a:cubicBezTo>
                    <a:cubicBezTo>
                      <a:pt x="3712" y="175"/>
                      <a:pt x="2737" y="1"/>
                      <a:pt x="1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4226001" y="1695876"/>
                <a:ext cx="113127" cy="89849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4072" extrusionOk="0">
                    <a:moveTo>
                      <a:pt x="4140" y="1"/>
                    </a:moveTo>
                    <a:cubicBezTo>
                      <a:pt x="3820" y="1"/>
                      <a:pt x="3530" y="198"/>
                      <a:pt x="3362" y="491"/>
                    </a:cubicBezTo>
                    <a:cubicBezTo>
                      <a:pt x="2778" y="1509"/>
                      <a:pt x="1776" y="2171"/>
                      <a:pt x="650" y="2445"/>
                    </a:cubicBezTo>
                    <a:cubicBezTo>
                      <a:pt x="205" y="2553"/>
                      <a:pt x="0" y="3136"/>
                      <a:pt x="144" y="3532"/>
                    </a:cubicBezTo>
                    <a:cubicBezTo>
                      <a:pt x="280" y="3904"/>
                      <a:pt x="600" y="4071"/>
                      <a:pt x="950" y="4071"/>
                    </a:cubicBezTo>
                    <a:cubicBezTo>
                      <a:pt x="1043" y="4071"/>
                      <a:pt x="1137" y="4059"/>
                      <a:pt x="1231" y="4037"/>
                    </a:cubicBezTo>
                    <a:cubicBezTo>
                      <a:pt x="2805" y="3656"/>
                      <a:pt x="4100" y="2598"/>
                      <a:pt x="4898" y="1206"/>
                    </a:cubicBezTo>
                    <a:cubicBezTo>
                      <a:pt x="5126" y="808"/>
                      <a:pt x="4878" y="260"/>
                      <a:pt x="4487" y="80"/>
                    </a:cubicBezTo>
                    <a:cubicBezTo>
                      <a:pt x="4370" y="25"/>
                      <a:pt x="4253" y="1"/>
                      <a:pt x="4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4195991" y="1573255"/>
                <a:ext cx="80339" cy="132964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6026" extrusionOk="0">
                    <a:moveTo>
                      <a:pt x="2668" y="0"/>
                    </a:moveTo>
                    <a:cubicBezTo>
                      <a:pt x="2304" y="0"/>
                      <a:pt x="1947" y="208"/>
                      <a:pt x="1865" y="672"/>
                    </a:cubicBezTo>
                    <a:cubicBezTo>
                      <a:pt x="1603" y="2151"/>
                      <a:pt x="1025" y="3524"/>
                      <a:pt x="335" y="4851"/>
                    </a:cubicBezTo>
                    <a:cubicBezTo>
                      <a:pt x="1" y="5495"/>
                      <a:pt x="567" y="6026"/>
                      <a:pt x="1133" y="6026"/>
                    </a:cubicBezTo>
                    <a:cubicBezTo>
                      <a:pt x="1418" y="6026"/>
                      <a:pt x="1704" y="5890"/>
                      <a:pt x="1872" y="5566"/>
                    </a:cubicBezTo>
                    <a:cubicBezTo>
                      <a:pt x="2627" y="4116"/>
                      <a:pt x="3247" y="2588"/>
                      <a:pt x="3534" y="973"/>
                    </a:cubicBezTo>
                    <a:cubicBezTo>
                      <a:pt x="3641" y="361"/>
                      <a:pt x="3148" y="0"/>
                      <a:pt x="2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93" name="Google Shape;293;p13"/>
            <p:cNvSpPr/>
            <p:nvPr/>
          </p:nvSpPr>
          <p:spPr>
            <a:xfrm>
              <a:off x="8540259" y="1950947"/>
              <a:ext cx="281830" cy="367141"/>
            </a:xfrm>
            <a:custGeom>
              <a:avLst/>
              <a:gdLst/>
              <a:ahLst/>
              <a:cxnLst/>
              <a:rect l="l" t="t" r="r" b="b"/>
              <a:pathLst>
                <a:path w="30102" h="39214" extrusionOk="0">
                  <a:moveTo>
                    <a:pt x="15440" y="994"/>
                  </a:moveTo>
                  <a:cubicBezTo>
                    <a:pt x="15742" y="994"/>
                    <a:pt x="16074" y="1148"/>
                    <a:pt x="16370" y="1401"/>
                  </a:cubicBezTo>
                  <a:cubicBezTo>
                    <a:pt x="16978" y="1921"/>
                    <a:pt x="17177" y="2719"/>
                    <a:pt x="16415" y="3194"/>
                  </a:cubicBezTo>
                  <a:cubicBezTo>
                    <a:pt x="16193" y="3332"/>
                    <a:pt x="15964" y="3394"/>
                    <a:pt x="15741" y="3394"/>
                  </a:cubicBezTo>
                  <a:cubicBezTo>
                    <a:pt x="15235" y="3394"/>
                    <a:pt x="14758" y="3074"/>
                    <a:pt x="14466" y="2601"/>
                  </a:cubicBezTo>
                  <a:cubicBezTo>
                    <a:pt x="14349" y="2414"/>
                    <a:pt x="14236" y="2167"/>
                    <a:pt x="14225" y="1930"/>
                  </a:cubicBezTo>
                  <a:lnTo>
                    <a:pt x="14225" y="1930"/>
                  </a:lnTo>
                  <a:cubicBezTo>
                    <a:pt x="14230" y="1930"/>
                    <a:pt x="14235" y="1930"/>
                    <a:pt x="14240" y="1930"/>
                  </a:cubicBezTo>
                  <a:cubicBezTo>
                    <a:pt x="14401" y="1930"/>
                    <a:pt x="14557" y="1846"/>
                    <a:pt x="14634" y="1641"/>
                  </a:cubicBezTo>
                  <a:cubicBezTo>
                    <a:pt x="14671" y="1541"/>
                    <a:pt x="14716" y="1455"/>
                    <a:pt x="14764" y="1380"/>
                  </a:cubicBezTo>
                  <a:cubicBezTo>
                    <a:pt x="14832" y="1374"/>
                    <a:pt x="14902" y="1370"/>
                    <a:pt x="14967" y="1369"/>
                  </a:cubicBezTo>
                  <a:cubicBezTo>
                    <a:pt x="15230" y="1361"/>
                    <a:pt x="15369" y="1191"/>
                    <a:pt x="15399" y="995"/>
                  </a:cubicBezTo>
                  <a:cubicBezTo>
                    <a:pt x="15413" y="994"/>
                    <a:pt x="15427" y="994"/>
                    <a:pt x="15440" y="994"/>
                  </a:cubicBezTo>
                  <a:close/>
                  <a:moveTo>
                    <a:pt x="27328" y="11373"/>
                  </a:moveTo>
                  <a:cubicBezTo>
                    <a:pt x="27557" y="11373"/>
                    <a:pt x="27789" y="11630"/>
                    <a:pt x="27918" y="11784"/>
                  </a:cubicBezTo>
                  <a:cubicBezTo>
                    <a:pt x="28297" y="12234"/>
                    <a:pt x="28619" y="13000"/>
                    <a:pt x="28349" y="13576"/>
                  </a:cubicBezTo>
                  <a:cubicBezTo>
                    <a:pt x="28249" y="13788"/>
                    <a:pt x="27981" y="14080"/>
                    <a:pt x="27718" y="14080"/>
                  </a:cubicBezTo>
                  <a:cubicBezTo>
                    <a:pt x="27705" y="14080"/>
                    <a:pt x="27691" y="14079"/>
                    <a:pt x="27678" y="14077"/>
                  </a:cubicBezTo>
                  <a:cubicBezTo>
                    <a:pt x="27578" y="14066"/>
                    <a:pt x="27487" y="14006"/>
                    <a:pt x="27408" y="13928"/>
                  </a:cubicBezTo>
                  <a:cubicBezTo>
                    <a:pt x="27345" y="13778"/>
                    <a:pt x="27249" y="13643"/>
                    <a:pt x="27129" y="13536"/>
                  </a:cubicBezTo>
                  <a:cubicBezTo>
                    <a:pt x="26887" y="13092"/>
                    <a:pt x="26644" y="12324"/>
                    <a:pt x="26914" y="11877"/>
                  </a:cubicBezTo>
                  <a:cubicBezTo>
                    <a:pt x="26946" y="11826"/>
                    <a:pt x="26966" y="11775"/>
                    <a:pt x="26977" y="11727"/>
                  </a:cubicBezTo>
                  <a:cubicBezTo>
                    <a:pt x="27051" y="11560"/>
                    <a:pt x="27156" y="11383"/>
                    <a:pt x="27311" y="11373"/>
                  </a:cubicBezTo>
                  <a:cubicBezTo>
                    <a:pt x="27316" y="11373"/>
                    <a:pt x="27322" y="11373"/>
                    <a:pt x="27328" y="11373"/>
                  </a:cubicBezTo>
                  <a:close/>
                  <a:moveTo>
                    <a:pt x="2280" y="11853"/>
                  </a:moveTo>
                  <a:cubicBezTo>
                    <a:pt x="3013" y="11853"/>
                    <a:pt x="3996" y="12386"/>
                    <a:pt x="4382" y="12911"/>
                  </a:cubicBezTo>
                  <a:cubicBezTo>
                    <a:pt x="4936" y="13665"/>
                    <a:pt x="4312" y="14327"/>
                    <a:pt x="3572" y="14634"/>
                  </a:cubicBezTo>
                  <a:cubicBezTo>
                    <a:pt x="3317" y="14740"/>
                    <a:pt x="3068" y="14788"/>
                    <a:pt x="2831" y="14788"/>
                  </a:cubicBezTo>
                  <a:cubicBezTo>
                    <a:pt x="2043" y="14788"/>
                    <a:pt x="1395" y="14256"/>
                    <a:pt x="1158" y="13548"/>
                  </a:cubicBezTo>
                  <a:lnTo>
                    <a:pt x="1158" y="13548"/>
                  </a:lnTo>
                  <a:cubicBezTo>
                    <a:pt x="1159" y="13548"/>
                    <a:pt x="1160" y="13548"/>
                    <a:pt x="1162" y="13548"/>
                  </a:cubicBezTo>
                  <a:cubicBezTo>
                    <a:pt x="1472" y="13548"/>
                    <a:pt x="1747" y="13418"/>
                    <a:pt x="2003" y="13187"/>
                  </a:cubicBezTo>
                  <a:cubicBezTo>
                    <a:pt x="2335" y="12886"/>
                    <a:pt x="2142" y="12387"/>
                    <a:pt x="1832" y="12278"/>
                  </a:cubicBezTo>
                  <a:cubicBezTo>
                    <a:pt x="1958" y="12194"/>
                    <a:pt x="2015" y="12041"/>
                    <a:pt x="2004" y="11882"/>
                  </a:cubicBezTo>
                  <a:cubicBezTo>
                    <a:pt x="2090" y="11863"/>
                    <a:pt x="2183" y="11853"/>
                    <a:pt x="2280" y="11853"/>
                  </a:cubicBezTo>
                  <a:close/>
                  <a:moveTo>
                    <a:pt x="15121" y="11636"/>
                  </a:moveTo>
                  <a:cubicBezTo>
                    <a:pt x="15225" y="13207"/>
                    <a:pt x="15298" y="14782"/>
                    <a:pt x="15374" y="16363"/>
                  </a:cubicBezTo>
                  <a:cubicBezTo>
                    <a:pt x="15501" y="19007"/>
                    <a:pt x="15139" y="22252"/>
                    <a:pt x="16184" y="24727"/>
                  </a:cubicBezTo>
                  <a:cubicBezTo>
                    <a:pt x="16345" y="25109"/>
                    <a:pt x="16751" y="25373"/>
                    <a:pt x="17147" y="25373"/>
                  </a:cubicBezTo>
                  <a:cubicBezTo>
                    <a:pt x="17392" y="25373"/>
                    <a:pt x="17633" y="25272"/>
                    <a:pt x="17809" y="25036"/>
                  </a:cubicBezTo>
                  <a:cubicBezTo>
                    <a:pt x="19892" y="22245"/>
                    <a:pt x="21625" y="18791"/>
                    <a:pt x="24413" y="16634"/>
                  </a:cubicBezTo>
                  <a:lnTo>
                    <a:pt x="24413" y="16634"/>
                  </a:lnTo>
                  <a:cubicBezTo>
                    <a:pt x="23881" y="17497"/>
                    <a:pt x="23256" y="18315"/>
                    <a:pt x="22719" y="19184"/>
                  </a:cubicBezTo>
                  <a:cubicBezTo>
                    <a:pt x="21617" y="20965"/>
                    <a:pt x="20726" y="22881"/>
                    <a:pt x="20051" y="24863"/>
                  </a:cubicBezTo>
                  <a:cubicBezTo>
                    <a:pt x="18774" y="28618"/>
                    <a:pt x="18994" y="32557"/>
                    <a:pt x="18255" y="36397"/>
                  </a:cubicBezTo>
                  <a:cubicBezTo>
                    <a:pt x="16975" y="36469"/>
                    <a:pt x="15696" y="36603"/>
                    <a:pt x="14417" y="36603"/>
                  </a:cubicBezTo>
                  <a:cubicBezTo>
                    <a:pt x="14233" y="36603"/>
                    <a:pt x="14050" y="36600"/>
                    <a:pt x="13867" y="36594"/>
                  </a:cubicBezTo>
                  <a:cubicBezTo>
                    <a:pt x="13840" y="35242"/>
                    <a:pt x="13411" y="33784"/>
                    <a:pt x="13185" y="32599"/>
                  </a:cubicBezTo>
                  <a:cubicBezTo>
                    <a:pt x="12718" y="30161"/>
                    <a:pt x="11999" y="27836"/>
                    <a:pt x="11199" y="25491"/>
                  </a:cubicBezTo>
                  <a:cubicBezTo>
                    <a:pt x="10481" y="23388"/>
                    <a:pt x="9774" y="20958"/>
                    <a:pt x="8664" y="18832"/>
                  </a:cubicBezTo>
                  <a:lnTo>
                    <a:pt x="8664" y="18832"/>
                  </a:lnTo>
                  <a:cubicBezTo>
                    <a:pt x="10269" y="20608"/>
                    <a:pt x="11565" y="22620"/>
                    <a:pt x="12474" y="24997"/>
                  </a:cubicBezTo>
                  <a:cubicBezTo>
                    <a:pt x="12645" y="25442"/>
                    <a:pt x="13006" y="25640"/>
                    <a:pt x="13369" y="25640"/>
                  </a:cubicBezTo>
                  <a:cubicBezTo>
                    <a:pt x="13876" y="25640"/>
                    <a:pt x="14388" y="25253"/>
                    <a:pt x="14392" y="24609"/>
                  </a:cubicBezTo>
                  <a:cubicBezTo>
                    <a:pt x="14417" y="20252"/>
                    <a:pt x="14617" y="15932"/>
                    <a:pt x="15121" y="11636"/>
                  </a:cubicBezTo>
                  <a:close/>
                  <a:moveTo>
                    <a:pt x="15427" y="0"/>
                  </a:moveTo>
                  <a:cubicBezTo>
                    <a:pt x="14952" y="0"/>
                    <a:pt x="14505" y="174"/>
                    <a:pt x="14168" y="521"/>
                  </a:cubicBezTo>
                  <a:cubicBezTo>
                    <a:pt x="13527" y="785"/>
                    <a:pt x="13129" y="1387"/>
                    <a:pt x="13261" y="2185"/>
                  </a:cubicBezTo>
                  <a:cubicBezTo>
                    <a:pt x="13389" y="2965"/>
                    <a:pt x="13915" y="3689"/>
                    <a:pt x="14607" y="4086"/>
                  </a:cubicBezTo>
                  <a:cubicBezTo>
                    <a:pt x="14483" y="4204"/>
                    <a:pt x="14386" y="4372"/>
                    <a:pt x="14340" y="4595"/>
                  </a:cubicBezTo>
                  <a:cubicBezTo>
                    <a:pt x="13241" y="9885"/>
                    <a:pt x="12732" y="15216"/>
                    <a:pt x="12527" y="20588"/>
                  </a:cubicBezTo>
                  <a:cubicBezTo>
                    <a:pt x="10859" y="17824"/>
                    <a:pt x="8539" y="15441"/>
                    <a:pt x="5512" y="14258"/>
                  </a:cubicBezTo>
                  <a:cubicBezTo>
                    <a:pt x="5492" y="14250"/>
                    <a:pt x="5471" y="14246"/>
                    <a:pt x="5451" y="14241"/>
                  </a:cubicBezTo>
                  <a:cubicBezTo>
                    <a:pt x="6316" y="12484"/>
                    <a:pt x="3822" y="10851"/>
                    <a:pt x="2222" y="10851"/>
                  </a:cubicBezTo>
                  <a:cubicBezTo>
                    <a:pt x="2215" y="10851"/>
                    <a:pt x="2208" y="10851"/>
                    <a:pt x="2202" y="10851"/>
                  </a:cubicBezTo>
                  <a:cubicBezTo>
                    <a:pt x="1645" y="10857"/>
                    <a:pt x="1209" y="11051"/>
                    <a:pt x="907" y="11370"/>
                  </a:cubicBezTo>
                  <a:cubicBezTo>
                    <a:pt x="644" y="11411"/>
                    <a:pt x="427" y="11528"/>
                    <a:pt x="285" y="11836"/>
                  </a:cubicBezTo>
                  <a:cubicBezTo>
                    <a:pt x="93" y="12255"/>
                    <a:pt x="0" y="12727"/>
                    <a:pt x="30" y="13187"/>
                  </a:cubicBezTo>
                  <a:cubicBezTo>
                    <a:pt x="78" y="13955"/>
                    <a:pt x="484" y="14692"/>
                    <a:pt x="1087" y="15165"/>
                  </a:cubicBezTo>
                  <a:cubicBezTo>
                    <a:pt x="1600" y="15566"/>
                    <a:pt x="2223" y="15758"/>
                    <a:pt x="2846" y="15758"/>
                  </a:cubicBezTo>
                  <a:cubicBezTo>
                    <a:pt x="3265" y="15758"/>
                    <a:pt x="3685" y="15671"/>
                    <a:pt x="4072" y="15502"/>
                  </a:cubicBezTo>
                  <a:cubicBezTo>
                    <a:pt x="4087" y="15519"/>
                    <a:pt x="4102" y="15536"/>
                    <a:pt x="4119" y="15552"/>
                  </a:cubicBezTo>
                  <a:cubicBezTo>
                    <a:pt x="7379" y="18526"/>
                    <a:pt x="8540" y="23138"/>
                    <a:pt x="9886" y="27199"/>
                  </a:cubicBezTo>
                  <a:cubicBezTo>
                    <a:pt x="10653" y="29513"/>
                    <a:pt x="11268" y="31810"/>
                    <a:pt x="11644" y="34224"/>
                  </a:cubicBezTo>
                  <a:cubicBezTo>
                    <a:pt x="11872" y="35690"/>
                    <a:pt x="11724" y="37377"/>
                    <a:pt x="12463" y="38682"/>
                  </a:cubicBezTo>
                  <a:cubicBezTo>
                    <a:pt x="12562" y="38858"/>
                    <a:pt x="12734" y="38934"/>
                    <a:pt x="12911" y="38934"/>
                  </a:cubicBezTo>
                  <a:cubicBezTo>
                    <a:pt x="12987" y="38934"/>
                    <a:pt x="13065" y="38920"/>
                    <a:pt x="13139" y="38893"/>
                  </a:cubicBezTo>
                  <a:cubicBezTo>
                    <a:pt x="13352" y="39072"/>
                    <a:pt x="13626" y="39194"/>
                    <a:pt x="13965" y="39208"/>
                  </a:cubicBezTo>
                  <a:cubicBezTo>
                    <a:pt x="14073" y="39212"/>
                    <a:pt x="14181" y="39214"/>
                    <a:pt x="14289" y="39214"/>
                  </a:cubicBezTo>
                  <a:cubicBezTo>
                    <a:pt x="15956" y="39214"/>
                    <a:pt x="17597" y="38741"/>
                    <a:pt x="19260" y="38621"/>
                  </a:cubicBezTo>
                  <a:cubicBezTo>
                    <a:pt x="19773" y="38584"/>
                    <a:pt x="20190" y="38202"/>
                    <a:pt x="20301" y="37708"/>
                  </a:cubicBezTo>
                  <a:cubicBezTo>
                    <a:pt x="21363" y="32951"/>
                    <a:pt x="20886" y="28203"/>
                    <a:pt x="22791" y="23597"/>
                  </a:cubicBezTo>
                  <a:cubicBezTo>
                    <a:pt x="24013" y="20644"/>
                    <a:pt x="26530" y="18102"/>
                    <a:pt x="27349" y="15007"/>
                  </a:cubicBezTo>
                  <a:cubicBezTo>
                    <a:pt x="27466" y="15043"/>
                    <a:pt x="27591" y="15064"/>
                    <a:pt x="27721" y="15064"/>
                  </a:cubicBezTo>
                  <a:cubicBezTo>
                    <a:pt x="27836" y="15064"/>
                    <a:pt x="27955" y="15048"/>
                    <a:pt x="28077" y="15013"/>
                  </a:cubicBezTo>
                  <a:cubicBezTo>
                    <a:pt x="30101" y="14443"/>
                    <a:pt x="29564" y="11650"/>
                    <a:pt x="28196" y="10694"/>
                  </a:cubicBezTo>
                  <a:cubicBezTo>
                    <a:pt x="27911" y="10495"/>
                    <a:pt x="27623" y="10405"/>
                    <a:pt x="27351" y="10405"/>
                  </a:cubicBezTo>
                  <a:cubicBezTo>
                    <a:pt x="26777" y="10405"/>
                    <a:pt x="26273" y="10810"/>
                    <a:pt x="26016" y="11458"/>
                  </a:cubicBezTo>
                  <a:cubicBezTo>
                    <a:pt x="25687" y="12001"/>
                    <a:pt x="25789" y="12783"/>
                    <a:pt x="26002" y="13408"/>
                  </a:cubicBezTo>
                  <a:cubicBezTo>
                    <a:pt x="21981" y="15098"/>
                    <a:pt x="19817" y="18762"/>
                    <a:pt x="17461" y="22227"/>
                  </a:cubicBezTo>
                  <a:cubicBezTo>
                    <a:pt x="17053" y="19902"/>
                    <a:pt x="17261" y="17129"/>
                    <a:pt x="17152" y="15023"/>
                  </a:cubicBezTo>
                  <a:cubicBezTo>
                    <a:pt x="16972" y="11563"/>
                    <a:pt x="16806" y="8130"/>
                    <a:pt x="16187" y="4715"/>
                  </a:cubicBezTo>
                  <a:cubicBezTo>
                    <a:pt x="16164" y="4583"/>
                    <a:pt x="16117" y="4466"/>
                    <a:pt x="16054" y="4361"/>
                  </a:cubicBezTo>
                  <a:cubicBezTo>
                    <a:pt x="16879" y="4233"/>
                    <a:pt x="17664" y="3667"/>
                    <a:pt x="17871" y="2849"/>
                  </a:cubicBezTo>
                  <a:cubicBezTo>
                    <a:pt x="18131" y="1824"/>
                    <a:pt x="17418" y="835"/>
                    <a:pt x="16572" y="331"/>
                  </a:cubicBezTo>
                  <a:cubicBezTo>
                    <a:pt x="16200" y="110"/>
                    <a:pt x="15805" y="0"/>
                    <a:pt x="15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294" name="Google Shape;294;p13"/>
            <p:cNvGrpSpPr/>
            <p:nvPr/>
          </p:nvGrpSpPr>
          <p:grpSpPr>
            <a:xfrm>
              <a:off x="8776550" y="779328"/>
              <a:ext cx="93101" cy="334443"/>
              <a:chOff x="2058353" y="1704261"/>
              <a:chExt cx="219370" cy="788036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2058353" y="1704261"/>
                <a:ext cx="219370" cy="639620"/>
              </a:xfrm>
              <a:custGeom>
                <a:avLst/>
                <a:gdLst/>
                <a:ahLst/>
                <a:cxnLst/>
                <a:rect l="l" t="t" r="r" b="b"/>
                <a:pathLst>
                  <a:path w="9942" h="28988" extrusionOk="0">
                    <a:moveTo>
                      <a:pt x="3959" y="1650"/>
                    </a:moveTo>
                    <a:cubicBezTo>
                      <a:pt x="4379" y="1650"/>
                      <a:pt x="4804" y="1730"/>
                      <a:pt x="5187" y="1856"/>
                    </a:cubicBezTo>
                    <a:cubicBezTo>
                      <a:pt x="5913" y="2095"/>
                      <a:pt x="6686" y="2541"/>
                      <a:pt x="7124" y="3184"/>
                    </a:cubicBezTo>
                    <a:cubicBezTo>
                      <a:pt x="7175" y="3257"/>
                      <a:pt x="7220" y="3335"/>
                      <a:pt x="7264" y="3414"/>
                    </a:cubicBezTo>
                    <a:cubicBezTo>
                      <a:pt x="7247" y="3385"/>
                      <a:pt x="7239" y="3372"/>
                      <a:pt x="7238" y="3372"/>
                    </a:cubicBezTo>
                    <a:lnTo>
                      <a:pt x="7238" y="3372"/>
                    </a:lnTo>
                    <a:cubicBezTo>
                      <a:pt x="7234" y="3372"/>
                      <a:pt x="7328" y="3554"/>
                      <a:pt x="7355" y="3617"/>
                    </a:cubicBezTo>
                    <a:cubicBezTo>
                      <a:pt x="7461" y="3868"/>
                      <a:pt x="7549" y="4129"/>
                      <a:pt x="7624" y="4391"/>
                    </a:cubicBezTo>
                    <a:cubicBezTo>
                      <a:pt x="7665" y="4532"/>
                      <a:pt x="7700" y="4675"/>
                      <a:pt x="7735" y="4818"/>
                    </a:cubicBezTo>
                    <a:cubicBezTo>
                      <a:pt x="7740" y="4840"/>
                      <a:pt x="7745" y="4856"/>
                      <a:pt x="7748" y="4868"/>
                    </a:cubicBezTo>
                    <a:cubicBezTo>
                      <a:pt x="7748" y="4869"/>
                      <a:pt x="7748" y="4872"/>
                      <a:pt x="7749" y="4877"/>
                    </a:cubicBezTo>
                    <a:lnTo>
                      <a:pt x="7801" y="5130"/>
                    </a:lnTo>
                    <a:cubicBezTo>
                      <a:pt x="7867" y="5481"/>
                      <a:pt x="7920" y="5833"/>
                      <a:pt x="7966" y="6187"/>
                    </a:cubicBezTo>
                    <a:cubicBezTo>
                      <a:pt x="8066" y="6961"/>
                      <a:pt x="8123" y="7742"/>
                      <a:pt x="8155" y="8520"/>
                    </a:cubicBezTo>
                    <a:cubicBezTo>
                      <a:pt x="8313" y="12245"/>
                      <a:pt x="8006" y="16006"/>
                      <a:pt x="7439" y="19689"/>
                    </a:cubicBezTo>
                    <a:cubicBezTo>
                      <a:pt x="7189" y="21322"/>
                      <a:pt x="6879" y="22954"/>
                      <a:pt x="6434" y="24546"/>
                    </a:cubicBezTo>
                    <a:cubicBezTo>
                      <a:pt x="6291" y="25056"/>
                      <a:pt x="6175" y="25443"/>
                      <a:pt x="5973" y="25954"/>
                    </a:cubicBezTo>
                    <a:cubicBezTo>
                      <a:pt x="5294" y="23414"/>
                      <a:pt x="4459" y="20920"/>
                      <a:pt x="3730" y="18395"/>
                    </a:cubicBezTo>
                    <a:cubicBezTo>
                      <a:pt x="3309" y="16933"/>
                      <a:pt x="2921" y="15458"/>
                      <a:pt x="2638" y="13961"/>
                    </a:cubicBezTo>
                    <a:cubicBezTo>
                      <a:pt x="2374" y="12560"/>
                      <a:pt x="2255" y="11159"/>
                      <a:pt x="2133" y="9740"/>
                    </a:cubicBezTo>
                    <a:cubicBezTo>
                      <a:pt x="1971" y="7819"/>
                      <a:pt x="1587" y="5889"/>
                      <a:pt x="1688" y="3956"/>
                    </a:cubicBezTo>
                    <a:cubicBezTo>
                      <a:pt x="1707" y="3599"/>
                      <a:pt x="1772" y="3069"/>
                      <a:pt x="1861" y="2824"/>
                    </a:cubicBezTo>
                    <a:cubicBezTo>
                      <a:pt x="1902" y="2711"/>
                      <a:pt x="1952" y="2618"/>
                      <a:pt x="2004" y="2558"/>
                    </a:cubicBezTo>
                    <a:cubicBezTo>
                      <a:pt x="2178" y="2360"/>
                      <a:pt x="2331" y="2191"/>
                      <a:pt x="2552" y="2041"/>
                    </a:cubicBezTo>
                    <a:cubicBezTo>
                      <a:pt x="2965" y="1762"/>
                      <a:pt x="3459" y="1650"/>
                      <a:pt x="3959" y="1650"/>
                    </a:cubicBezTo>
                    <a:close/>
                    <a:moveTo>
                      <a:pt x="3949" y="0"/>
                    </a:moveTo>
                    <a:cubicBezTo>
                      <a:pt x="2539" y="0"/>
                      <a:pt x="1173" y="553"/>
                      <a:pt x="452" y="1885"/>
                    </a:cubicBezTo>
                    <a:cubicBezTo>
                      <a:pt x="1" y="2719"/>
                      <a:pt x="1" y="3792"/>
                      <a:pt x="8" y="4712"/>
                    </a:cubicBezTo>
                    <a:cubicBezTo>
                      <a:pt x="19" y="5842"/>
                      <a:pt x="138" y="6972"/>
                      <a:pt x="266" y="8093"/>
                    </a:cubicBezTo>
                    <a:cubicBezTo>
                      <a:pt x="379" y="9091"/>
                      <a:pt x="460" y="10085"/>
                      <a:pt x="547" y="11083"/>
                    </a:cubicBezTo>
                    <a:cubicBezTo>
                      <a:pt x="692" y="12760"/>
                      <a:pt x="1000" y="14418"/>
                      <a:pt x="1384" y="16055"/>
                    </a:cubicBezTo>
                    <a:cubicBezTo>
                      <a:pt x="2145" y="19288"/>
                      <a:pt x="3254" y="22426"/>
                      <a:pt x="4152" y="25621"/>
                    </a:cubicBezTo>
                    <a:cubicBezTo>
                      <a:pt x="4365" y="26382"/>
                      <a:pt x="4565" y="27146"/>
                      <a:pt x="4750" y="27914"/>
                    </a:cubicBezTo>
                    <a:cubicBezTo>
                      <a:pt x="4617" y="28409"/>
                      <a:pt x="5054" y="28988"/>
                      <a:pt x="5595" y="28988"/>
                    </a:cubicBezTo>
                    <a:cubicBezTo>
                      <a:pt x="5744" y="28988"/>
                      <a:pt x="5901" y="28944"/>
                      <a:pt x="6056" y="28842"/>
                    </a:cubicBezTo>
                    <a:cubicBezTo>
                      <a:pt x="6927" y="28271"/>
                      <a:pt x="7356" y="27081"/>
                      <a:pt x="7678" y="26145"/>
                    </a:cubicBezTo>
                    <a:cubicBezTo>
                      <a:pt x="8225" y="24555"/>
                      <a:pt x="8586" y="22906"/>
                      <a:pt x="8880" y="21254"/>
                    </a:cubicBezTo>
                    <a:cubicBezTo>
                      <a:pt x="9586" y="17283"/>
                      <a:pt x="9942" y="13201"/>
                      <a:pt x="9851" y="9168"/>
                    </a:cubicBezTo>
                    <a:cubicBezTo>
                      <a:pt x="9814" y="7516"/>
                      <a:pt x="9693" y="5854"/>
                      <a:pt x="9309" y="4243"/>
                    </a:cubicBezTo>
                    <a:cubicBezTo>
                      <a:pt x="8945" y="2719"/>
                      <a:pt x="8225" y="1581"/>
                      <a:pt x="6837" y="773"/>
                    </a:cubicBezTo>
                    <a:cubicBezTo>
                      <a:pt x="6001" y="286"/>
                      <a:pt x="4963" y="0"/>
                      <a:pt x="3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2120337" y="2354898"/>
                <a:ext cx="153440" cy="137399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6227" extrusionOk="0">
                    <a:moveTo>
                      <a:pt x="3799" y="1995"/>
                    </a:moveTo>
                    <a:cubicBezTo>
                      <a:pt x="4492" y="2177"/>
                      <a:pt x="4798" y="2723"/>
                      <a:pt x="4830" y="3323"/>
                    </a:cubicBezTo>
                    <a:cubicBezTo>
                      <a:pt x="4842" y="3532"/>
                      <a:pt x="4749" y="3825"/>
                      <a:pt x="4649" y="3957"/>
                    </a:cubicBezTo>
                    <a:cubicBezTo>
                      <a:pt x="4643" y="3965"/>
                      <a:pt x="4583" y="4026"/>
                      <a:pt x="4549" y="4061"/>
                    </a:cubicBezTo>
                    <a:cubicBezTo>
                      <a:pt x="4505" y="4090"/>
                      <a:pt x="4408" y="4148"/>
                      <a:pt x="4418" y="4148"/>
                    </a:cubicBezTo>
                    <a:cubicBezTo>
                      <a:pt x="4420" y="4148"/>
                      <a:pt x="4427" y="4145"/>
                      <a:pt x="4440" y="4139"/>
                    </a:cubicBezTo>
                    <a:lnTo>
                      <a:pt x="4440" y="4139"/>
                    </a:lnTo>
                    <a:cubicBezTo>
                      <a:pt x="4243" y="4234"/>
                      <a:pt x="4201" y="4230"/>
                      <a:pt x="3981" y="4232"/>
                    </a:cubicBezTo>
                    <a:cubicBezTo>
                      <a:pt x="3977" y="4232"/>
                      <a:pt x="3973" y="4232"/>
                      <a:pt x="3969" y="4232"/>
                    </a:cubicBezTo>
                    <a:cubicBezTo>
                      <a:pt x="3793" y="4232"/>
                      <a:pt x="3600" y="4207"/>
                      <a:pt x="3430" y="4153"/>
                    </a:cubicBezTo>
                    <a:cubicBezTo>
                      <a:pt x="3412" y="4145"/>
                      <a:pt x="3257" y="4080"/>
                      <a:pt x="3224" y="4068"/>
                    </a:cubicBezTo>
                    <a:cubicBezTo>
                      <a:pt x="3193" y="4045"/>
                      <a:pt x="3134" y="4001"/>
                      <a:pt x="3103" y="3976"/>
                    </a:cubicBezTo>
                    <a:cubicBezTo>
                      <a:pt x="3085" y="3954"/>
                      <a:pt x="3058" y="3920"/>
                      <a:pt x="3038" y="3893"/>
                    </a:cubicBezTo>
                    <a:cubicBezTo>
                      <a:pt x="3021" y="3852"/>
                      <a:pt x="2996" y="3772"/>
                      <a:pt x="2986" y="3747"/>
                    </a:cubicBezTo>
                    <a:cubicBezTo>
                      <a:pt x="2975" y="3674"/>
                      <a:pt x="2969" y="3600"/>
                      <a:pt x="2965" y="3527"/>
                    </a:cubicBezTo>
                    <a:cubicBezTo>
                      <a:pt x="2964" y="3498"/>
                      <a:pt x="2963" y="3480"/>
                      <a:pt x="2961" y="3468"/>
                    </a:cubicBezTo>
                    <a:cubicBezTo>
                      <a:pt x="2964" y="3458"/>
                      <a:pt x="2970" y="3434"/>
                      <a:pt x="2976" y="3389"/>
                    </a:cubicBezTo>
                    <a:cubicBezTo>
                      <a:pt x="3032" y="3030"/>
                      <a:pt x="3133" y="2767"/>
                      <a:pt x="3312" y="2488"/>
                    </a:cubicBezTo>
                    <a:cubicBezTo>
                      <a:pt x="3355" y="2420"/>
                      <a:pt x="3534" y="2193"/>
                      <a:pt x="3645" y="2083"/>
                    </a:cubicBezTo>
                    <a:lnTo>
                      <a:pt x="3645" y="2083"/>
                    </a:lnTo>
                    <a:cubicBezTo>
                      <a:pt x="3636" y="2092"/>
                      <a:pt x="3634" y="2096"/>
                      <a:pt x="3637" y="2096"/>
                    </a:cubicBezTo>
                    <a:cubicBezTo>
                      <a:pt x="3649" y="2096"/>
                      <a:pt x="3733" y="2041"/>
                      <a:pt x="3799" y="1995"/>
                    </a:cubicBezTo>
                    <a:close/>
                    <a:moveTo>
                      <a:pt x="3880" y="1"/>
                    </a:moveTo>
                    <a:cubicBezTo>
                      <a:pt x="3803" y="1"/>
                      <a:pt x="3731" y="10"/>
                      <a:pt x="3664" y="28"/>
                    </a:cubicBezTo>
                    <a:cubicBezTo>
                      <a:pt x="3601" y="14"/>
                      <a:pt x="3537" y="7"/>
                      <a:pt x="3473" y="7"/>
                    </a:cubicBezTo>
                    <a:cubicBezTo>
                      <a:pt x="3362" y="7"/>
                      <a:pt x="3252" y="29"/>
                      <a:pt x="3146" y="77"/>
                    </a:cubicBezTo>
                    <a:cubicBezTo>
                      <a:pt x="1271" y="958"/>
                      <a:pt x="0" y="4099"/>
                      <a:pt x="1932" y="5583"/>
                    </a:cubicBezTo>
                    <a:cubicBezTo>
                      <a:pt x="2480" y="6003"/>
                      <a:pt x="3210" y="6226"/>
                      <a:pt x="3933" y="6226"/>
                    </a:cubicBezTo>
                    <a:cubicBezTo>
                      <a:pt x="4548" y="6226"/>
                      <a:pt x="5158" y="6064"/>
                      <a:pt x="5645" y="5724"/>
                    </a:cubicBezTo>
                    <a:cubicBezTo>
                      <a:pt x="6541" y="5098"/>
                      <a:pt x="6953" y="3926"/>
                      <a:pt x="6783" y="2864"/>
                    </a:cubicBezTo>
                    <a:cubicBezTo>
                      <a:pt x="6551" y="1424"/>
                      <a:pt x="5537" y="380"/>
                      <a:pt x="4133" y="33"/>
                    </a:cubicBezTo>
                    <a:cubicBezTo>
                      <a:pt x="4044" y="11"/>
                      <a:pt x="3959" y="1"/>
                      <a:pt x="3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97" name="Google Shape;297;p13"/>
            <p:cNvSpPr/>
            <p:nvPr/>
          </p:nvSpPr>
          <p:spPr>
            <a:xfrm>
              <a:off x="240300" y="145765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4293775" y="365675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353700" y="1311625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379800" y="170915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3816025" y="2256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4065625" y="17340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4449000" y="10970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8776550" y="161005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390900" y="387645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8602825" y="146525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4647900" y="1734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201300" y="42984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201300" y="397245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327600" y="4168825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27801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40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23"/>
          <p:cNvGrpSpPr/>
          <p:nvPr/>
        </p:nvGrpSpPr>
        <p:grpSpPr>
          <a:xfrm>
            <a:off x="1" y="1806968"/>
            <a:ext cx="12192001" cy="5051033"/>
            <a:chOff x="0" y="1355225"/>
            <a:chExt cx="9144001" cy="3788275"/>
          </a:xfrm>
        </p:grpSpPr>
        <p:pic>
          <p:nvPicPr>
            <p:cNvPr id="584" name="Google Shape;584;p23"/>
            <p:cNvPicPr preferRelativeResize="0"/>
            <p:nvPr/>
          </p:nvPicPr>
          <p:blipFill rotWithShape="1">
            <a:blip r:embed="rId2">
              <a:alphaModFix/>
            </a:blip>
            <a:srcRect r="26964"/>
            <a:stretch/>
          </p:blipFill>
          <p:spPr>
            <a:xfrm>
              <a:off x="7801975" y="1355225"/>
              <a:ext cx="1342025" cy="123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23"/>
            <p:cNvPicPr preferRelativeResize="0"/>
            <p:nvPr/>
          </p:nvPicPr>
          <p:blipFill rotWithShape="1">
            <a:blip r:embed="rId3">
              <a:alphaModFix/>
            </a:blip>
            <a:srcRect b="56356"/>
            <a:stretch/>
          </p:blipFill>
          <p:spPr>
            <a:xfrm>
              <a:off x="5655800" y="3951450"/>
              <a:ext cx="1477350" cy="1192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p23"/>
            <p:cNvPicPr preferRelativeResize="0"/>
            <p:nvPr/>
          </p:nvPicPr>
          <p:blipFill rotWithShape="1">
            <a:blip r:embed="rId4">
              <a:alphaModFix/>
            </a:blip>
            <a:srcRect r="10530" b="33119"/>
            <a:stretch/>
          </p:blipFill>
          <p:spPr>
            <a:xfrm>
              <a:off x="5655800" y="3004046"/>
              <a:ext cx="3488201" cy="213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23"/>
            <p:cNvPicPr preferRelativeResize="0"/>
            <p:nvPr/>
          </p:nvPicPr>
          <p:blipFill rotWithShape="1">
            <a:blip r:embed="rId5">
              <a:alphaModFix/>
            </a:blip>
            <a:srcRect b="40971"/>
            <a:stretch/>
          </p:blipFill>
          <p:spPr>
            <a:xfrm>
              <a:off x="5418175" y="4121149"/>
              <a:ext cx="2820301" cy="1022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23"/>
            <p:cNvPicPr preferRelativeResize="0"/>
            <p:nvPr/>
          </p:nvPicPr>
          <p:blipFill rotWithShape="1">
            <a:blip r:embed="rId6">
              <a:alphaModFix/>
            </a:blip>
            <a:srcRect l="44040" b="14258"/>
            <a:stretch/>
          </p:blipFill>
          <p:spPr>
            <a:xfrm>
              <a:off x="0" y="3358350"/>
              <a:ext cx="1487374" cy="1785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" name="Google Shape;589;p23"/>
          <p:cNvGrpSpPr/>
          <p:nvPr/>
        </p:nvGrpSpPr>
        <p:grpSpPr>
          <a:xfrm>
            <a:off x="370701" y="235867"/>
            <a:ext cx="11456233" cy="6219117"/>
            <a:chOff x="278025" y="176900"/>
            <a:chExt cx="8592175" cy="4664338"/>
          </a:xfrm>
        </p:grpSpPr>
        <p:grpSp>
          <p:nvGrpSpPr>
            <p:cNvPr id="590" name="Google Shape;590;p23"/>
            <p:cNvGrpSpPr/>
            <p:nvPr/>
          </p:nvGrpSpPr>
          <p:grpSpPr>
            <a:xfrm>
              <a:off x="367426" y="1663768"/>
              <a:ext cx="170184" cy="199027"/>
              <a:chOff x="3938129" y="1563480"/>
              <a:chExt cx="400999" cy="468962"/>
            </a:xfrm>
          </p:grpSpPr>
          <p:sp>
            <p:nvSpPr>
              <p:cNvPr id="591" name="Google Shape;591;p23"/>
              <p:cNvSpPr/>
              <p:nvPr/>
            </p:nvSpPr>
            <p:spPr>
              <a:xfrm>
                <a:off x="4100688" y="1731578"/>
                <a:ext cx="96181" cy="89782"/>
              </a:xfrm>
              <a:custGeom>
                <a:avLst/>
                <a:gdLst/>
                <a:ahLst/>
                <a:cxnLst/>
                <a:rect l="l" t="t" r="r" b="b"/>
                <a:pathLst>
                  <a:path w="4359" h="4069" extrusionOk="0">
                    <a:moveTo>
                      <a:pt x="3382" y="0"/>
                    </a:moveTo>
                    <a:cubicBezTo>
                      <a:pt x="3287" y="0"/>
                      <a:pt x="3187" y="19"/>
                      <a:pt x="3087" y="61"/>
                    </a:cubicBezTo>
                    <a:cubicBezTo>
                      <a:pt x="2793" y="184"/>
                      <a:pt x="2431" y="280"/>
                      <a:pt x="2100" y="421"/>
                    </a:cubicBezTo>
                    <a:cubicBezTo>
                      <a:pt x="1988" y="390"/>
                      <a:pt x="1873" y="375"/>
                      <a:pt x="1756" y="375"/>
                    </a:cubicBezTo>
                    <a:cubicBezTo>
                      <a:pt x="1573" y="375"/>
                      <a:pt x="1388" y="412"/>
                      <a:pt x="1212" y="479"/>
                    </a:cubicBezTo>
                    <a:cubicBezTo>
                      <a:pt x="857" y="617"/>
                      <a:pt x="661" y="944"/>
                      <a:pt x="659" y="1313"/>
                    </a:cubicBezTo>
                    <a:cubicBezTo>
                      <a:pt x="614" y="1428"/>
                      <a:pt x="589" y="1555"/>
                      <a:pt x="589" y="1690"/>
                    </a:cubicBezTo>
                    <a:lnTo>
                      <a:pt x="589" y="2275"/>
                    </a:lnTo>
                    <a:cubicBezTo>
                      <a:pt x="481" y="2453"/>
                      <a:pt x="381" y="2634"/>
                      <a:pt x="277" y="2809"/>
                    </a:cubicBezTo>
                    <a:cubicBezTo>
                      <a:pt x="0" y="3279"/>
                      <a:pt x="395" y="3922"/>
                      <a:pt x="895" y="4000"/>
                    </a:cubicBezTo>
                    <a:cubicBezTo>
                      <a:pt x="1164" y="4042"/>
                      <a:pt x="1441" y="4069"/>
                      <a:pt x="1717" y="4069"/>
                    </a:cubicBezTo>
                    <a:cubicBezTo>
                      <a:pt x="2418" y="4069"/>
                      <a:pt x="3108" y="3896"/>
                      <a:pt x="3623" y="3372"/>
                    </a:cubicBezTo>
                    <a:cubicBezTo>
                      <a:pt x="4291" y="2693"/>
                      <a:pt x="4359" y="1679"/>
                      <a:pt x="4222" y="789"/>
                    </a:cubicBezTo>
                    <a:cubicBezTo>
                      <a:pt x="4158" y="367"/>
                      <a:pt x="3804" y="0"/>
                      <a:pt x="33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4046649" y="1563480"/>
                <a:ext cx="70520" cy="116349"/>
              </a:xfrm>
              <a:custGeom>
                <a:avLst/>
                <a:gdLst/>
                <a:ahLst/>
                <a:cxnLst/>
                <a:rect l="l" t="t" r="r" b="b"/>
                <a:pathLst>
                  <a:path w="3196" h="5273" extrusionOk="0">
                    <a:moveTo>
                      <a:pt x="1167" y="0"/>
                    </a:moveTo>
                    <a:cubicBezTo>
                      <a:pt x="592" y="0"/>
                      <a:pt x="1" y="693"/>
                      <a:pt x="404" y="1359"/>
                    </a:cubicBezTo>
                    <a:cubicBezTo>
                      <a:pt x="988" y="2326"/>
                      <a:pt x="1326" y="3403"/>
                      <a:pt x="1446" y="4525"/>
                    </a:cubicBezTo>
                    <a:cubicBezTo>
                      <a:pt x="1499" y="5033"/>
                      <a:pt x="1898" y="5273"/>
                      <a:pt x="2296" y="5273"/>
                    </a:cubicBezTo>
                    <a:cubicBezTo>
                      <a:pt x="2747" y="5273"/>
                      <a:pt x="3195" y="4964"/>
                      <a:pt x="3135" y="4387"/>
                    </a:cubicBezTo>
                    <a:cubicBezTo>
                      <a:pt x="2983" y="2953"/>
                      <a:pt x="2530" y="1609"/>
                      <a:pt x="1784" y="376"/>
                    </a:cubicBezTo>
                    <a:cubicBezTo>
                      <a:pt x="1623" y="110"/>
                      <a:pt x="1396" y="0"/>
                      <a:pt x="1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3957194" y="1633539"/>
                <a:ext cx="99844" cy="90996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4124" extrusionOk="0">
                    <a:moveTo>
                      <a:pt x="1183" y="1"/>
                    </a:moveTo>
                    <a:cubicBezTo>
                      <a:pt x="541" y="1"/>
                      <a:pt x="1" y="940"/>
                      <a:pt x="619" y="1535"/>
                    </a:cubicBezTo>
                    <a:cubicBezTo>
                      <a:pt x="1433" y="2314"/>
                      <a:pt x="2232" y="3111"/>
                      <a:pt x="3012" y="3927"/>
                    </a:cubicBezTo>
                    <a:cubicBezTo>
                      <a:pt x="3143" y="4064"/>
                      <a:pt x="3324" y="4124"/>
                      <a:pt x="3511" y="4124"/>
                    </a:cubicBezTo>
                    <a:cubicBezTo>
                      <a:pt x="3775" y="4124"/>
                      <a:pt x="4049" y="4004"/>
                      <a:pt x="4206" y="3814"/>
                    </a:cubicBezTo>
                    <a:cubicBezTo>
                      <a:pt x="4525" y="3429"/>
                      <a:pt x="4411" y="2953"/>
                      <a:pt x="4094" y="2621"/>
                    </a:cubicBezTo>
                    <a:cubicBezTo>
                      <a:pt x="3314" y="1806"/>
                      <a:pt x="2515" y="1010"/>
                      <a:pt x="1701" y="228"/>
                    </a:cubicBezTo>
                    <a:cubicBezTo>
                      <a:pt x="1535" y="68"/>
                      <a:pt x="1355" y="1"/>
                      <a:pt x="11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4" name="Google Shape;594;p23"/>
              <p:cNvSpPr/>
              <p:nvPr/>
            </p:nvSpPr>
            <p:spPr>
              <a:xfrm>
                <a:off x="3938129" y="1775004"/>
                <a:ext cx="124800" cy="43799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1985" extrusionOk="0">
                    <a:moveTo>
                      <a:pt x="1224" y="0"/>
                    </a:moveTo>
                    <a:cubicBezTo>
                      <a:pt x="437" y="0"/>
                      <a:pt x="0" y="1223"/>
                      <a:pt x="870" y="1620"/>
                    </a:cubicBezTo>
                    <a:cubicBezTo>
                      <a:pt x="1437" y="1879"/>
                      <a:pt x="2045" y="1985"/>
                      <a:pt x="2660" y="1985"/>
                    </a:cubicBezTo>
                    <a:cubicBezTo>
                      <a:pt x="3353" y="1985"/>
                      <a:pt x="4053" y="1850"/>
                      <a:pt x="4707" y="1648"/>
                    </a:cubicBezTo>
                    <a:cubicBezTo>
                      <a:pt x="5655" y="1354"/>
                      <a:pt x="5259" y="12"/>
                      <a:pt x="4397" y="12"/>
                    </a:cubicBezTo>
                    <a:cubicBezTo>
                      <a:pt x="4311" y="12"/>
                      <a:pt x="4220" y="25"/>
                      <a:pt x="4125" y="55"/>
                    </a:cubicBezTo>
                    <a:cubicBezTo>
                      <a:pt x="3673" y="195"/>
                      <a:pt x="3169" y="301"/>
                      <a:pt x="2675" y="301"/>
                    </a:cubicBezTo>
                    <a:cubicBezTo>
                      <a:pt x="2297" y="301"/>
                      <a:pt x="1924" y="239"/>
                      <a:pt x="1584" y="83"/>
                    </a:cubicBezTo>
                    <a:cubicBezTo>
                      <a:pt x="1459" y="26"/>
                      <a:pt x="1338" y="0"/>
                      <a:pt x="1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5" name="Google Shape;595;p23"/>
              <p:cNvSpPr/>
              <p:nvPr/>
            </p:nvSpPr>
            <p:spPr>
              <a:xfrm>
                <a:off x="3987777" y="1836811"/>
                <a:ext cx="110413" cy="12449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5642" extrusionOk="0">
                    <a:moveTo>
                      <a:pt x="3738" y="0"/>
                    </a:moveTo>
                    <a:cubicBezTo>
                      <a:pt x="3587" y="0"/>
                      <a:pt x="3427" y="45"/>
                      <a:pt x="3270" y="150"/>
                    </a:cubicBezTo>
                    <a:cubicBezTo>
                      <a:pt x="1679" y="1210"/>
                      <a:pt x="554" y="2809"/>
                      <a:pt x="137" y="4676"/>
                    </a:cubicBezTo>
                    <a:cubicBezTo>
                      <a:pt x="0" y="5283"/>
                      <a:pt x="482" y="5641"/>
                      <a:pt x="966" y="5641"/>
                    </a:cubicBezTo>
                    <a:cubicBezTo>
                      <a:pt x="1333" y="5641"/>
                      <a:pt x="1701" y="5436"/>
                      <a:pt x="1804" y="4978"/>
                    </a:cubicBezTo>
                    <a:cubicBezTo>
                      <a:pt x="2128" y="3530"/>
                      <a:pt x="3029" y="2344"/>
                      <a:pt x="4253" y="1530"/>
                    </a:cubicBezTo>
                    <a:cubicBezTo>
                      <a:pt x="5003" y="1031"/>
                      <a:pt x="4462" y="0"/>
                      <a:pt x="3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6" name="Google Shape;596;p23"/>
              <p:cNvSpPr/>
              <p:nvPr/>
            </p:nvSpPr>
            <p:spPr>
              <a:xfrm>
                <a:off x="4095944" y="1889505"/>
                <a:ext cx="46535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6478" extrusionOk="0">
                    <a:moveTo>
                      <a:pt x="1274" y="1"/>
                    </a:moveTo>
                    <a:cubicBezTo>
                      <a:pt x="888" y="1"/>
                      <a:pt x="439" y="282"/>
                      <a:pt x="417" y="694"/>
                    </a:cubicBezTo>
                    <a:cubicBezTo>
                      <a:pt x="332" y="2368"/>
                      <a:pt x="36" y="4020"/>
                      <a:pt x="8" y="5698"/>
                    </a:cubicBezTo>
                    <a:cubicBezTo>
                      <a:pt x="0" y="6136"/>
                      <a:pt x="452" y="6477"/>
                      <a:pt x="863" y="6477"/>
                    </a:cubicBezTo>
                    <a:cubicBezTo>
                      <a:pt x="883" y="6477"/>
                      <a:pt x="902" y="6476"/>
                      <a:pt x="922" y="6475"/>
                    </a:cubicBezTo>
                    <a:cubicBezTo>
                      <a:pt x="1415" y="6435"/>
                      <a:pt x="1690" y="6020"/>
                      <a:pt x="1698" y="5561"/>
                    </a:cubicBezTo>
                    <a:cubicBezTo>
                      <a:pt x="1723" y="4032"/>
                      <a:pt x="2010" y="2522"/>
                      <a:pt x="2086" y="996"/>
                    </a:cubicBezTo>
                    <a:cubicBezTo>
                      <a:pt x="2108" y="538"/>
                      <a:pt x="1893" y="100"/>
                      <a:pt x="1403" y="12"/>
                    </a:cubicBezTo>
                    <a:cubicBezTo>
                      <a:pt x="1361" y="4"/>
                      <a:pt x="1318" y="1"/>
                      <a:pt x="12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7" name="Google Shape;597;p23"/>
              <p:cNvSpPr/>
              <p:nvPr/>
            </p:nvSpPr>
            <p:spPr>
              <a:xfrm>
                <a:off x="4183656" y="1880634"/>
                <a:ext cx="61076" cy="99315"/>
              </a:xfrm>
              <a:custGeom>
                <a:avLst/>
                <a:gdLst/>
                <a:ahLst/>
                <a:cxnLst/>
                <a:rect l="l" t="t" r="r" b="b"/>
                <a:pathLst>
                  <a:path w="2768" h="4501" extrusionOk="0">
                    <a:moveTo>
                      <a:pt x="855" y="1"/>
                    </a:moveTo>
                    <a:cubicBezTo>
                      <a:pt x="835" y="1"/>
                      <a:pt x="816" y="2"/>
                      <a:pt x="796" y="3"/>
                    </a:cubicBezTo>
                    <a:cubicBezTo>
                      <a:pt x="303" y="44"/>
                      <a:pt x="28" y="457"/>
                      <a:pt x="21" y="917"/>
                    </a:cubicBezTo>
                    <a:cubicBezTo>
                      <a:pt x="1" y="2074"/>
                      <a:pt x="361" y="3157"/>
                      <a:pt x="973" y="4130"/>
                    </a:cubicBezTo>
                    <a:cubicBezTo>
                      <a:pt x="1137" y="4392"/>
                      <a:pt x="1366" y="4501"/>
                      <a:pt x="1596" y="4501"/>
                    </a:cubicBezTo>
                    <a:cubicBezTo>
                      <a:pt x="2178" y="4501"/>
                      <a:pt x="2768" y="3808"/>
                      <a:pt x="2353" y="3147"/>
                    </a:cubicBezTo>
                    <a:cubicBezTo>
                      <a:pt x="1897" y="2419"/>
                      <a:pt x="1696" y="1635"/>
                      <a:pt x="1711" y="780"/>
                    </a:cubicBezTo>
                    <a:cubicBezTo>
                      <a:pt x="1718" y="342"/>
                      <a:pt x="1265" y="1"/>
                      <a:pt x="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8" name="Google Shape;598;p23"/>
              <p:cNvSpPr/>
              <p:nvPr/>
            </p:nvSpPr>
            <p:spPr>
              <a:xfrm>
                <a:off x="4221764" y="1818518"/>
                <a:ext cx="116216" cy="46337"/>
              </a:xfrm>
              <a:custGeom>
                <a:avLst/>
                <a:gdLst/>
                <a:ahLst/>
                <a:cxnLst/>
                <a:rect l="l" t="t" r="r" b="b"/>
                <a:pathLst>
                  <a:path w="5267" h="2100" extrusionOk="0">
                    <a:moveTo>
                      <a:pt x="1732" y="1"/>
                    </a:moveTo>
                    <a:cubicBezTo>
                      <a:pt x="1511" y="1"/>
                      <a:pt x="1288" y="9"/>
                      <a:pt x="1064" y="26"/>
                    </a:cubicBezTo>
                    <a:cubicBezTo>
                      <a:pt x="1" y="108"/>
                      <a:pt x="107" y="1719"/>
                      <a:pt x="1124" y="1719"/>
                    </a:cubicBezTo>
                    <a:cubicBezTo>
                      <a:pt x="1149" y="1719"/>
                      <a:pt x="1175" y="1718"/>
                      <a:pt x="1201" y="1716"/>
                    </a:cubicBezTo>
                    <a:cubicBezTo>
                      <a:pt x="1401" y="1701"/>
                      <a:pt x="1600" y="1693"/>
                      <a:pt x="1799" y="1693"/>
                    </a:cubicBezTo>
                    <a:cubicBezTo>
                      <a:pt x="2534" y="1693"/>
                      <a:pt x="3261" y="1801"/>
                      <a:pt x="3964" y="2039"/>
                    </a:cubicBezTo>
                    <a:cubicBezTo>
                      <a:pt x="4083" y="2079"/>
                      <a:pt x="4205" y="2100"/>
                      <a:pt x="4324" y="2100"/>
                    </a:cubicBezTo>
                    <a:cubicBezTo>
                      <a:pt x="4642" y="2100"/>
                      <a:pt x="4939" y="1952"/>
                      <a:pt x="5089" y="1628"/>
                    </a:cubicBezTo>
                    <a:cubicBezTo>
                      <a:pt x="5267" y="1248"/>
                      <a:pt x="5115" y="650"/>
                      <a:pt x="4679" y="502"/>
                    </a:cubicBezTo>
                    <a:cubicBezTo>
                      <a:pt x="3712" y="175"/>
                      <a:pt x="2737" y="1"/>
                      <a:pt x="1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99" name="Google Shape;599;p23"/>
              <p:cNvSpPr/>
              <p:nvPr/>
            </p:nvSpPr>
            <p:spPr>
              <a:xfrm>
                <a:off x="4226001" y="1695876"/>
                <a:ext cx="113127" cy="89849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4072" extrusionOk="0">
                    <a:moveTo>
                      <a:pt x="4140" y="1"/>
                    </a:moveTo>
                    <a:cubicBezTo>
                      <a:pt x="3820" y="1"/>
                      <a:pt x="3530" y="198"/>
                      <a:pt x="3362" y="491"/>
                    </a:cubicBezTo>
                    <a:cubicBezTo>
                      <a:pt x="2778" y="1509"/>
                      <a:pt x="1776" y="2171"/>
                      <a:pt x="650" y="2445"/>
                    </a:cubicBezTo>
                    <a:cubicBezTo>
                      <a:pt x="205" y="2553"/>
                      <a:pt x="0" y="3136"/>
                      <a:pt x="144" y="3532"/>
                    </a:cubicBezTo>
                    <a:cubicBezTo>
                      <a:pt x="280" y="3904"/>
                      <a:pt x="600" y="4071"/>
                      <a:pt x="950" y="4071"/>
                    </a:cubicBezTo>
                    <a:cubicBezTo>
                      <a:pt x="1043" y="4071"/>
                      <a:pt x="1137" y="4059"/>
                      <a:pt x="1231" y="4037"/>
                    </a:cubicBezTo>
                    <a:cubicBezTo>
                      <a:pt x="2805" y="3656"/>
                      <a:pt x="4100" y="2598"/>
                      <a:pt x="4898" y="1206"/>
                    </a:cubicBezTo>
                    <a:cubicBezTo>
                      <a:pt x="5126" y="808"/>
                      <a:pt x="4878" y="260"/>
                      <a:pt x="4487" y="80"/>
                    </a:cubicBezTo>
                    <a:cubicBezTo>
                      <a:pt x="4370" y="25"/>
                      <a:pt x="4253" y="1"/>
                      <a:pt x="4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23"/>
              <p:cNvSpPr/>
              <p:nvPr/>
            </p:nvSpPr>
            <p:spPr>
              <a:xfrm>
                <a:off x="4195991" y="1573255"/>
                <a:ext cx="80339" cy="132964"/>
              </a:xfrm>
              <a:custGeom>
                <a:avLst/>
                <a:gdLst/>
                <a:ahLst/>
                <a:cxnLst/>
                <a:rect l="l" t="t" r="r" b="b"/>
                <a:pathLst>
                  <a:path w="3641" h="6026" extrusionOk="0">
                    <a:moveTo>
                      <a:pt x="2668" y="0"/>
                    </a:moveTo>
                    <a:cubicBezTo>
                      <a:pt x="2304" y="0"/>
                      <a:pt x="1947" y="208"/>
                      <a:pt x="1865" y="672"/>
                    </a:cubicBezTo>
                    <a:cubicBezTo>
                      <a:pt x="1603" y="2151"/>
                      <a:pt x="1025" y="3524"/>
                      <a:pt x="335" y="4851"/>
                    </a:cubicBezTo>
                    <a:cubicBezTo>
                      <a:pt x="1" y="5495"/>
                      <a:pt x="567" y="6026"/>
                      <a:pt x="1133" y="6026"/>
                    </a:cubicBezTo>
                    <a:cubicBezTo>
                      <a:pt x="1418" y="6026"/>
                      <a:pt x="1704" y="5890"/>
                      <a:pt x="1872" y="5566"/>
                    </a:cubicBezTo>
                    <a:cubicBezTo>
                      <a:pt x="2627" y="4116"/>
                      <a:pt x="3247" y="2588"/>
                      <a:pt x="3534" y="973"/>
                    </a:cubicBezTo>
                    <a:cubicBezTo>
                      <a:pt x="3641" y="361"/>
                      <a:pt x="3148" y="0"/>
                      <a:pt x="26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01" name="Google Shape;601;p23"/>
            <p:cNvSpPr/>
            <p:nvPr/>
          </p:nvSpPr>
          <p:spPr>
            <a:xfrm>
              <a:off x="5248459" y="4474097"/>
              <a:ext cx="281830" cy="367141"/>
            </a:xfrm>
            <a:custGeom>
              <a:avLst/>
              <a:gdLst/>
              <a:ahLst/>
              <a:cxnLst/>
              <a:rect l="l" t="t" r="r" b="b"/>
              <a:pathLst>
                <a:path w="30102" h="39214" extrusionOk="0">
                  <a:moveTo>
                    <a:pt x="15440" y="994"/>
                  </a:moveTo>
                  <a:cubicBezTo>
                    <a:pt x="15742" y="994"/>
                    <a:pt x="16074" y="1148"/>
                    <a:pt x="16370" y="1401"/>
                  </a:cubicBezTo>
                  <a:cubicBezTo>
                    <a:pt x="16978" y="1921"/>
                    <a:pt x="17177" y="2719"/>
                    <a:pt x="16415" y="3194"/>
                  </a:cubicBezTo>
                  <a:cubicBezTo>
                    <a:pt x="16193" y="3332"/>
                    <a:pt x="15964" y="3394"/>
                    <a:pt x="15741" y="3394"/>
                  </a:cubicBezTo>
                  <a:cubicBezTo>
                    <a:pt x="15235" y="3394"/>
                    <a:pt x="14758" y="3074"/>
                    <a:pt x="14466" y="2601"/>
                  </a:cubicBezTo>
                  <a:cubicBezTo>
                    <a:pt x="14349" y="2414"/>
                    <a:pt x="14236" y="2167"/>
                    <a:pt x="14225" y="1930"/>
                  </a:cubicBezTo>
                  <a:lnTo>
                    <a:pt x="14225" y="1930"/>
                  </a:lnTo>
                  <a:cubicBezTo>
                    <a:pt x="14230" y="1930"/>
                    <a:pt x="14235" y="1930"/>
                    <a:pt x="14240" y="1930"/>
                  </a:cubicBezTo>
                  <a:cubicBezTo>
                    <a:pt x="14401" y="1930"/>
                    <a:pt x="14557" y="1846"/>
                    <a:pt x="14634" y="1641"/>
                  </a:cubicBezTo>
                  <a:cubicBezTo>
                    <a:pt x="14671" y="1541"/>
                    <a:pt x="14716" y="1455"/>
                    <a:pt x="14764" y="1380"/>
                  </a:cubicBezTo>
                  <a:cubicBezTo>
                    <a:pt x="14832" y="1374"/>
                    <a:pt x="14902" y="1370"/>
                    <a:pt x="14967" y="1369"/>
                  </a:cubicBezTo>
                  <a:cubicBezTo>
                    <a:pt x="15230" y="1361"/>
                    <a:pt x="15369" y="1191"/>
                    <a:pt x="15399" y="995"/>
                  </a:cubicBezTo>
                  <a:cubicBezTo>
                    <a:pt x="15413" y="994"/>
                    <a:pt x="15427" y="994"/>
                    <a:pt x="15440" y="994"/>
                  </a:cubicBezTo>
                  <a:close/>
                  <a:moveTo>
                    <a:pt x="27328" y="11373"/>
                  </a:moveTo>
                  <a:cubicBezTo>
                    <a:pt x="27557" y="11373"/>
                    <a:pt x="27789" y="11630"/>
                    <a:pt x="27918" y="11784"/>
                  </a:cubicBezTo>
                  <a:cubicBezTo>
                    <a:pt x="28297" y="12234"/>
                    <a:pt x="28619" y="13000"/>
                    <a:pt x="28349" y="13576"/>
                  </a:cubicBezTo>
                  <a:cubicBezTo>
                    <a:pt x="28249" y="13788"/>
                    <a:pt x="27981" y="14080"/>
                    <a:pt x="27718" y="14080"/>
                  </a:cubicBezTo>
                  <a:cubicBezTo>
                    <a:pt x="27705" y="14080"/>
                    <a:pt x="27691" y="14079"/>
                    <a:pt x="27678" y="14077"/>
                  </a:cubicBezTo>
                  <a:cubicBezTo>
                    <a:pt x="27578" y="14066"/>
                    <a:pt x="27487" y="14006"/>
                    <a:pt x="27408" y="13928"/>
                  </a:cubicBezTo>
                  <a:cubicBezTo>
                    <a:pt x="27345" y="13778"/>
                    <a:pt x="27249" y="13643"/>
                    <a:pt x="27129" y="13536"/>
                  </a:cubicBezTo>
                  <a:cubicBezTo>
                    <a:pt x="26887" y="13092"/>
                    <a:pt x="26644" y="12324"/>
                    <a:pt x="26914" y="11877"/>
                  </a:cubicBezTo>
                  <a:cubicBezTo>
                    <a:pt x="26946" y="11826"/>
                    <a:pt x="26966" y="11775"/>
                    <a:pt x="26977" y="11727"/>
                  </a:cubicBezTo>
                  <a:cubicBezTo>
                    <a:pt x="27051" y="11560"/>
                    <a:pt x="27156" y="11383"/>
                    <a:pt x="27311" y="11373"/>
                  </a:cubicBezTo>
                  <a:cubicBezTo>
                    <a:pt x="27316" y="11373"/>
                    <a:pt x="27322" y="11373"/>
                    <a:pt x="27328" y="11373"/>
                  </a:cubicBezTo>
                  <a:close/>
                  <a:moveTo>
                    <a:pt x="2280" y="11853"/>
                  </a:moveTo>
                  <a:cubicBezTo>
                    <a:pt x="3013" y="11853"/>
                    <a:pt x="3996" y="12386"/>
                    <a:pt x="4382" y="12911"/>
                  </a:cubicBezTo>
                  <a:cubicBezTo>
                    <a:pt x="4936" y="13665"/>
                    <a:pt x="4312" y="14327"/>
                    <a:pt x="3572" y="14634"/>
                  </a:cubicBezTo>
                  <a:cubicBezTo>
                    <a:pt x="3317" y="14740"/>
                    <a:pt x="3068" y="14788"/>
                    <a:pt x="2831" y="14788"/>
                  </a:cubicBezTo>
                  <a:cubicBezTo>
                    <a:pt x="2043" y="14788"/>
                    <a:pt x="1395" y="14256"/>
                    <a:pt x="1158" y="13548"/>
                  </a:cubicBezTo>
                  <a:lnTo>
                    <a:pt x="1158" y="13548"/>
                  </a:lnTo>
                  <a:cubicBezTo>
                    <a:pt x="1159" y="13548"/>
                    <a:pt x="1160" y="13548"/>
                    <a:pt x="1162" y="13548"/>
                  </a:cubicBezTo>
                  <a:cubicBezTo>
                    <a:pt x="1472" y="13548"/>
                    <a:pt x="1747" y="13418"/>
                    <a:pt x="2003" y="13187"/>
                  </a:cubicBezTo>
                  <a:cubicBezTo>
                    <a:pt x="2335" y="12886"/>
                    <a:pt x="2142" y="12387"/>
                    <a:pt x="1832" y="12278"/>
                  </a:cubicBezTo>
                  <a:cubicBezTo>
                    <a:pt x="1958" y="12194"/>
                    <a:pt x="2015" y="12041"/>
                    <a:pt x="2004" y="11882"/>
                  </a:cubicBezTo>
                  <a:cubicBezTo>
                    <a:pt x="2090" y="11863"/>
                    <a:pt x="2183" y="11853"/>
                    <a:pt x="2280" y="11853"/>
                  </a:cubicBezTo>
                  <a:close/>
                  <a:moveTo>
                    <a:pt x="15121" y="11636"/>
                  </a:moveTo>
                  <a:cubicBezTo>
                    <a:pt x="15225" y="13207"/>
                    <a:pt x="15298" y="14782"/>
                    <a:pt x="15374" y="16363"/>
                  </a:cubicBezTo>
                  <a:cubicBezTo>
                    <a:pt x="15501" y="19007"/>
                    <a:pt x="15139" y="22252"/>
                    <a:pt x="16184" y="24727"/>
                  </a:cubicBezTo>
                  <a:cubicBezTo>
                    <a:pt x="16345" y="25109"/>
                    <a:pt x="16751" y="25373"/>
                    <a:pt x="17147" y="25373"/>
                  </a:cubicBezTo>
                  <a:cubicBezTo>
                    <a:pt x="17392" y="25373"/>
                    <a:pt x="17633" y="25272"/>
                    <a:pt x="17809" y="25036"/>
                  </a:cubicBezTo>
                  <a:cubicBezTo>
                    <a:pt x="19892" y="22245"/>
                    <a:pt x="21625" y="18791"/>
                    <a:pt x="24413" y="16634"/>
                  </a:cubicBezTo>
                  <a:lnTo>
                    <a:pt x="24413" y="16634"/>
                  </a:lnTo>
                  <a:cubicBezTo>
                    <a:pt x="23881" y="17497"/>
                    <a:pt x="23256" y="18315"/>
                    <a:pt x="22719" y="19184"/>
                  </a:cubicBezTo>
                  <a:cubicBezTo>
                    <a:pt x="21617" y="20965"/>
                    <a:pt x="20726" y="22881"/>
                    <a:pt x="20051" y="24863"/>
                  </a:cubicBezTo>
                  <a:cubicBezTo>
                    <a:pt x="18774" y="28618"/>
                    <a:pt x="18994" y="32557"/>
                    <a:pt x="18255" y="36397"/>
                  </a:cubicBezTo>
                  <a:cubicBezTo>
                    <a:pt x="16975" y="36469"/>
                    <a:pt x="15696" y="36603"/>
                    <a:pt x="14417" y="36603"/>
                  </a:cubicBezTo>
                  <a:cubicBezTo>
                    <a:pt x="14233" y="36603"/>
                    <a:pt x="14050" y="36600"/>
                    <a:pt x="13867" y="36594"/>
                  </a:cubicBezTo>
                  <a:cubicBezTo>
                    <a:pt x="13840" y="35242"/>
                    <a:pt x="13411" y="33784"/>
                    <a:pt x="13185" y="32599"/>
                  </a:cubicBezTo>
                  <a:cubicBezTo>
                    <a:pt x="12718" y="30161"/>
                    <a:pt x="11999" y="27836"/>
                    <a:pt x="11199" y="25491"/>
                  </a:cubicBezTo>
                  <a:cubicBezTo>
                    <a:pt x="10481" y="23388"/>
                    <a:pt x="9774" y="20958"/>
                    <a:pt x="8664" y="18832"/>
                  </a:cubicBezTo>
                  <a:lnTo>
                    <a:pt x="8664" y="18832"/>
                  </a:lnTo>
                  <a:cubicBezTo>
                    <a:pt x="10269" y="20608"/>
                    <a:pt x="11565" y="22620"/>
                    <a:pt x="12474" y="24997"/>
                  </a:cubicBezTo>
                  <a:cubicBezTo>
                    <a:pt x="12645" y="25442"/>
                    <a:pt x="13006" y="25640"/>
                    <a:pt x="13369" y="25640"/>
                  </a:cubicBezTo>
                  <a:cubicBezTo>
                    <a:pt x="13876" y="25640"/>
                    <a:pt x="14388" y="25253"/>
                    <a:pt x="14392" y="24609"/>
                  </a:cubicBezTo>
                  <a:cubicBezTo>
                    <a:pt x="14417" y="20252"/>
                    <a:pt x="14617" y="15932"/>
                    <a:pt x="15121" y="11636"/>
                  </a:cubicBezTo>
                  <a:close/>
                  <a:moveTo>
                    <a:pt x="15427" y="0"/>
                  </a:moveTo>
                  <a:cubicBezTo>
                    <a:pt x="14952" y="0"/>
                    <a:pt x="14505" y="174"/>
                    <a:pt x="14168" y="521"/>
                  </a:cubicBezTo>
                  <a:cubicBezTo>
                    <a:pt x="13527" y="785"/>
                    <a:pt x="13129" y="1387"/>
                    <a:pt x="13261" y="2185"/>
                  </a:cubicBezTo>
                  <a:cubicBezTo>
                    <a:pt x="13389" y="2965"/>
                    <a:pt x="13915" y="3689"/>
                    <a:pt x="14607" y="4086"/>
                  </a:cubicBezTo>
                  <a:cubicBezTo>
                    <a:pt x="14483" y="4204"/>
                    <a:pt x="14386" y="4372"/>
                    <a:pt x="14340" y="4595"/>
                  </a:cubicBezTo>
                  <a:cubicBezTo>
                    <a:pt x="13241" y="9885"/>
                    <a:pt x="12732" y="15216"/>
                    <a:pt x="12527" y="20588"/>
                  </a:cubicBezTo>
                  <a:cubicBezTo>
                    <a:pt x="10859" y="17824"/>
                    <a:pt x="8539" y="15441"/>
                    <a:pt x="5512" y="14258"/>
                  </a:cubicBezTo>
                  <a:cubicBezTo>
                    <a:pt x="5492" y="14250"/>
                    <a:pt x="5471" y="14246"/>
                    <a:pt x="5451" y="14241"/>
                  </a:cubicBezTo>
                  <a:cubicBezTo>
                    <a:pt x="6316" y="12484"/>
                    <a:pt x="3822" y="10851"/>
                    <a:pt x="2222" y="10851"/>
                  </a:cubicBezTo>
                  <a:cubicBezTo>
                    <a:pt x="2215" y="10851"/>
                    <a:pt x="2208" y="10851"/>
                    <a:pt x="2202" y="10851"/>
                  </a:cubicBezTo>
                  <a:cubicBezTo>
                    <a:pt x="1645" y="10857"/>
                    <a:pt x="1209" y="11051"/>
                    <a:pt x="907" y="11370"/>
                  </a:cubicBezTo>
                  <a:cubicBezTo>
                    <a:pt x="644" y="11411"/>
                    <a:pt x="427" y="11528"/>
                    <a:pt x="285" y="11836"/>
                  </a:cubicBezTo>
                  <a:cubicBezTo>
                    <a:pt x="93" y="12255"/>
                    <a:pt x="0" y="12727"/>
                    <a:pt x="30" y="13187"/>
                  </a:cubicBezTo>
                  <a:cubicBezTo>
                    <a:pt x="78" y="13955"/>
                    <a:pt x="484" y="14692"/>
                    <a:pt x="1087" y="15165"/>
                  </a:cubicBezTo>
                  <a:cubicBezTo>
                    <a:pt x="1600" y="15566"/>
                    <a:pt x="2223" y="15758"/>
                    <a:pt x="2846" y="15758"/>
                  </a:cubicBezTo>
                  <a:cubicBezTo>
                    <a:pt x="3265" y="15758"/>
                    <a:pt x="3685" y="15671"/>
                    <a:pt x="4072" y="15502"/>
                  </a:cubicBezTo>
                  <a:cubicBezTo>
                    <a:pt x="4087" y="15519"/>
                    <a:pt x="4102" y="15536"/>
                    <a:pt x="4119" y="15552"/>
                  </a:cubicBezTo>
                  <a:cubicBezTo>
                    <a:pt x="7379" y="18526"/>
                    <a:pt x="8540" y="23138"/>
                    <a:pt x="9886" y="27199"/>
                  </a:cubicBezTo>
                  <a:cubicBezTo>
                    <a:pt x="10653" y="29513"/>
                    <a:pt x="11268" y="31810"/>
                    <a:pt x="11644" y="34224"/>
                  </a:cubicBezTo>
                  <a:cubicBezTo>
                    <a:pt x="11872" y="35690"/>
                    <a:pt x="11724" y="37377"/>
                    <a:pt x="12463" y="38682"/>
                  </a:cubicBezTo>
                  <a:cubicBezTo>
                    <a:pt x="12562" y="38858"/>
                    <a:pt x="12734" y="38934"/>
                    <a:pt x="12911" y="38934"/>
                  </a:cubicBezTo>
                  <a:cubicBezTo>
                    <a:pt x="12987" y="38934"/>
                    <a:pt x="13065" y="38920"/>
                    <a:pt x="13139" y="38893"/>
                  </a:cubicBezTo>
                  <a:cubicBezTo>
                    <a:pt x="13352" y="39072"/>
                    <a:pt x="13626" y="39194"/>
                    <a:pt x="13965" y="39208"/>
                  </a:cubicBezTo>
                  <a:cubicBezTo>
                    <a:pt x="14073" y="39212"/>
                    <a:pt x="14181" y="39214"/>
                    <a:pt x="14289" y="39214"/>
                  </a:cubicBezTo>
                  <a:cubicBezTo>
                    <a:pt x="15956" y="39214"/>
                    <a:pt x="17597" y="38741"/>
                    <a:pt x="19260" y="38621"/>
                  </a:cubicBezTo>
                  <a:cubicBezTo>
                    <a:pt x="19773" y="38584"/>
                    <a:pt x="20190" y="38202"/>
                    <a:pt x="20301" y="37708"/>
                  </a:cubicBezTo>
                  <a:cubicBezTo>
                    <a:pt x="21363" y="32951"/>
                    <a:pt x="20886" y="28203"/>
                    <a:pt x="22791" y="23597"/>
                  </a:cubicBezTo>
                  <a:cubicBezTo>
                    <a:pt x="24013" y="20644"/>
                    <a:pt x="26530" y="18102"/>
                    <a:pt x="27349" y="15007"/>
                  </a:cubicBezTo>
                  <a:cubicBezTo>
                    <a:pt x="27466" y="15043"/>
                    <a:pt x="27591" y="15064"/>
                    <a:pt x="27721" y="15064"/>
                  </a:cubicBezTo>
                  <a:cubicBezTo>
                    <a:pt x="27836" y="15064"/>
                    <a:pt x="27955" y="15048"/>
                    <a:pt x="28077" y="15013"/>
                  </a:cubicBezTo>
                  <a:cubicBezTo>
                    <a:pt x="30101" y="14443"/>
                    <a:pt x="29564" y="11650"/>
                    <a:pt x="28196" y="10694"/>
                  </a:cubicBezTo>
                  <a:cubicBezTo>
                    <a:pt x="27911" y="10495"/>
                    <a:pt x="27623" y="10405"/>
                    <a:pt x="27351" y="10405"/>
                  </a:cubicBezTo>
                  <a:cubicBezTo>
                    <a:pt x="26777" y="10405"/>
                    <a:pt x="26273" y="10810"/>
                    <a:pt x="26016" y="11458"/>
                  </a:cubicBezTo>
                  <a:cubicBezTo>
                    <a:pt x="25687" y="12001"/>
                    <a:pt x="25789" y="12783"/>
                    <a:pt x="26002" y="13408"/>
                  </a:cubicBezTo>
                  <a:cubicBezTo>
                    <a:pt x="21981" y="15098"/>
                    <a:pt x="19817" y="18762"/>
                    <a:pt x="17461" y="22227"/>
                  </a:cubicBezTo>
                  <a:cubicBezTo>
                    <a:pt x="17053" y="19902"/>
                    <a:pt x="17261" y="17129"/>
                    <a:pt x="17152" y="15023"/>
                  </a:cubicBezTo>
                  <a:cubicBezTo>
                    <a:pt x="16972" y="11563"/>
                    <a:pt x="16806" y="8130"/>
                    <a:pt x="16187" y="4715"/>
                  </a:cubicBezTo>
                  <a:cubicBezTo>
                    <a:pt x="16164" y="4583"/>
                    <a:pt x="16117" y="4466"/>
                    <a:pt x="16054" y="4361"/>
                  </a:cubicBezTo>
                  <a:cubicBezTo>
                    <a:pt x="16879" y="4233"/>
                    <a:pt x="17664" y="3667"/>
                    <a:pt x="17871" y="2849"/>
                  </a:cubicBezTo>
                  <a:cubicBezTo>
                    <a:pt x="18131" y="1824"/>
                    <a:pt x="17418" y="835"/>
                    <a:pt x="16572" y="331"/>
                  </a:cubicBezTo>
                  <a:cubicBezTo>
                    <a:pt x="16200" y="110"/>
                    <a:pt x="15805" y="0"/>
                    <a:pt x="15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602" name="Google Shape;602;p23"/>
            <p:cNvGrpSpPr/>
            <p:nvPr/>
          </p:nvGrpSpPr>
          <p:grpSpPr>
            <a:xfrm>
              <a:off x="8739900" y="508903"/>
              <a:ext cx="93101" cy="334443"/>
              <a:chOff x="2058353" y="1704261"/>
              <a:chExt cx="219370" cy="788036"/>
            </a:xfrm>
          </p:grpSpPr>
          <p:sp>
            <p:nvSpPr>
              <p:cNvPr id="603" name="Google Shape;603;p23"/>
              <p:cNvSpPr/>
              <p:nvPr/>
            </p:nvSpPr>
            <p:spPr>
              <a:xfrm>
                <a:off x="2058353" y="1704261"/>
                <a:ext cx="219370" cy="639620"/>
              </a:xfrm>
              <a:custGeom>
                <a:avLst/>
                <a:gdLst/>
                <a:ahLst/>
                <a:cxnLst/>
                <a:rect l="l" t="t" r="r" b="b"/>
                <a:pathLst>
                  <a:path w="9942" h="28988" extrusionOk="0">
                    <a:moveTo>
                      <a:pt x="3959" y="1650"/>
                    </a:moveTo>
                    <a:cubicBezTo>
                      <a:pt x="4379" y="1650"/>
                      <a:pt x="4804" y="1730"/>
                      <a:pt x="5187" y="1856"/>
                    </a:cubicBezTo>
                    <a:cubicBezTo>
                      <a:pt x="5913" y="2095"/>
                      <a:pt x="6686" y="2541"/>
                      <a:pt x="7124" y="3184"/>
                    </a:cubicBezTo>
                    <a:cubicBezTo>
                      <a:pt x="7175" y="3257"/>
                      <a:pt x="7220" y="3335"/>
                      <a:pt x="7264" y="3414"/>
                    </a:cubicBezTo>
                    <a:cubicBezTo>
                      <a:pt x="7247" y="3385"/>
                      <a:pt x="7239" y="3372"/>
                      <a:pt x="7238" y="3372"/>
                    </a:cubicBezTo>
                    <a:lnTo>
                      <a:pt x="7238" y="3372"/>
                    </a:lnTo>
                    <a:cubicBezTo>
                      <a:pt x="7234" y="3372"/>
                      <a:pt x="7328" y="3554"/>
                      <a:pt x="7355" y="3617"/>
                    </a:cubicBezTo>
                    <a:cubicBezTo>
                      <a:pt x="7461" y="3868"/>
                      <a:pt x="7549" y="4129"/>
                      <a:pt x="7624" y="4391"/>
                    </a:cubicBezTo>
                    <a:cubicBezTo>
                      <a:pt x="7665" y="4532"/>
                      <a:pt x="7700" y="4675"/>
                      <a:pt x="7735" y="4818"/>
                    </a:cubicBezTo>
                    <a:cubicBezTo>
                      <a:pt x="7740" y="4840"/>
                      <a:pt x="7745" y="4856"/>
                      <a:pt x="7748" y="4868"/>
                    </a:cubicBezTo>
                    <a:cubicBezTo>
                      <a:pt x="7748" y="4869"/>
                      <a:pt x="7748" y="4872"/>
                      <a:pt x="7749" y="4877"/>
                    </a:cubicBezTo>
                    <a:lnTo>
                      <a:pt x="7801" y="5130"/>
                    </a:lnTo>
                    <a:cubicBezTo>
                      <a:pt x="7867" y="5481"/>
                      <a:pt x="7920" y="5833"/>
                      <a:pt x="7966" y="6187"/>
                    </a:cubicBezTo>
                    <a:cubicBezTo>
                      <a:pt x="8066" y="6961"/>
                      <a:pt x="8123" y="7742"/>
                      <a:pt x="8155" y="8520"/>
                    </a:cubicBezTo>
                    <a:cubicBezTo>
                      <a:pt x="8313" y="12245"/>
                      <a:pt x="8006" y="16006"/>
                      <a:pt x="7439" y="19689"/>
                    </a:cubicBezTo>
                    <a:cubicBezTo>
                      <a:pt x="7189" y="21322"/>
                      <a:pt x="6879" y="22954"/>
                      <a:pt x="6434" y="24546"/>
                    </a:cubicBezTo>
                    <a:cubicBezTo>
                      <a:pt x="6291" y="25056"/>
                      <a:pt x="6175" y="25443"/>
                      <a:pt x="5973" y="25954"/>
                    </a:cubicBezTo>
                    <a:cubicBezTo>
                      <a:pt x="5294" y="23414"/>
                      <a:pt x="4459" y="20920"/>
                      <a:pt x="3730" y="18395"/>
                    </a:cubicBezTo>
                    <a:cubicBezTo>
                      <a:pt x="3309" y="16933"/>
                      <a:pt x="2921" y="15458"/>
                      <a:pt x="2638" y="13961"/>
                    </a:cubicBezTo>
                    <a:cubicBezTo>
                      <a:pt x="2374" y="12560"/>
                      <a:pt x="2255" y="11159"/>
                      <a:pt x="2133" y="9740"/>
                    </a:cubicBezTo>
                    <a:cubicBezTo>
                      <a:pt x="1971" y="7819"/>
                      <a:pt x="1587" y="5889"/>
                      <a:pt x="1688" y="3956"/>
                    </a:cubicBezTo>
                    <a:cubicBezTo>
                      <a:pt x="1707" y="3599"/>
                      <a:pt x="1772" y="3069"/>
                      <a:pt x="1861" y="2824"/>
                    </a:cubicBezTo>
                    <a:cubicBezTo>
                      <a:pt x="1902" y="2711"/>
                      <a:pt x="1952" y="2618"/>
                      <a:pt x="2004" y="2558"/>
                    </a:cubicBezTo>
                    <a:cubicBezTo>
                      <a:pt x="2178" y="2360"/>
                      <a:pt x="2331" y="2191"/>
                      <a:pt x="2552" y="2041"/>
                    </a:cubicBezTo>
                    <a:cubicBezTo>
                      <a:pt x="2965" y="1762"/>
                      <a:pt x="3459" y="1650"/>
                      <a:pt x="3959" y="1650"/>
                    </a:cubicBezTo>
                    <a:close/>
                    <a:moveTo>
                      <a:pt x="3949" y="0"/>
                    </a:moveTo>
                    <a:cubicBezTo>
                      <a:pt x="2539" y="0"/>
                      <a:pt x="1173" y="553"/>
                      <a:pt x="452" y="1885"/>
                    </a:cubicBezTo>
                    <a:cubicBezTo>
                      <a:pt x="1" y="2719"/>
                      <a:pt x="1" y="3792"/>
                      <a:pt x="8" y="4712"/>
                    </a:cubicBezTo>
                    <a:cubicBezTo>
                      <a:pt x="19" y="5842"/>
                      <a:pt x="138" y="6972"/>
                      <a:pt x="266" y="8093"/>
                    </a:cubicBezTo>
                    <a:cubicBezTo>
                      <a:pt x="379" y="9091"/>
                      <a:pt x="460" y="10085"/>
                      <a:pt x="547" y="11083"/>
                    </a:cubicBezTo>
                    <a:cubicBezTo>
                      <a:pt x="692" y="12760"/>
                      <a:pt x="1000" y="14418"/>
                      <a:pt x="1384" y="16055"/>
                    </a:cubicBezTo>
                    <a:cubicBezTo>
                      <a:pt x="2145" y="19288"/>
                      <a:pt x="3254" y="22426"/>
                      <a:pt x="4152" y="25621"/>
                    </a:cubicBezTo>
                    <a:cubicBezTo>
                      <a:pt x="4365" y="26382"/>
                      <a:pt x="4565" y="27146"/>
                      <a:pt x="4750" y="27914"/>
                    </a:cubicBezTo>
                    <a:cubicBezTo>
                      <a:pt x="4617" y="28409"/>
                      <a:pt x="5054" y="28988"/>
                      <a:pt x="5595" y="28988"/>
                    </a:cubicBezTo>
                    <a:cubicBezTo>
                      <a:pt x="5744" y="28988"/>
                      <a:pt x="5901" y="28944"/>
                      <a:pt x="6056" y="28842"/>
                    </a:cubicBezTo>
                    <a:cubicBezTo>
                      <a:pt x="6927" y="28271"/>
                      <a:pt x="7356" y="27081"/>
                      <a:pt x="7678" y="26145"/>
                    </a:cubicBezTo>
                    <a:cubicBezTo>
                      <a:pt x="8225" y="24555"/>
                      <a:pt x="8586" y="22906"/>
                      <a:pt x="8880" y="21254"/>
                    </a:cubicBezTo>
                    <a:cubicBezTo>
                      <a:pt x="9586" y="17283"/>
                      <a:pt x="9942" y="13201"/>
                      <a:pt x="9851" y="9168"/>
                    </a:cubicBezTo>
                    <a:cubicBezTo>
                      <a:pt x="9814" y="7516"/>
                      <a:pt x="9693" y="5854"/>
                      <a:pt x="9309" y="4243"/>
                    </a:cubicBezTo>
                    <a:cubicBezTo>
                      <a:pt x="8945" y="2719"/>
                      <a:pt x="8225" y="1581"/>
                      <a:pt x="6837" y="773"/>
                    </a:cubicBezTo>
                    <a:cubicBezTo>
                      <a:pt x="6001" y="286"/>
                      <a:pt x="4963" y="0"/>
                      <a:pt x="39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4" name="Google Shape;604;p23"/>
              <p:cNvSpPr/>
              <p:nvPr/>
            </p:nvSpPr>
            <p:spPr>
              <a:xfrm>
                <a:off x="2120337" y="2354898"/>
                <a:ext cx="153440" cy="137399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6227" extrusionOk="0">
                    <a:moveTo>
                      <a:pt x="3799" y="1995"/>
                    </a:moveTo>
                    <a:cubicBezTo>
                      <a:pt x="4492" y="2177"/>
                      <a:pt x="4798" y="2723"/>
                      <a:pt x="4830" y="3323"/>
                    </a:cubicBezTo>
                    <a:cubicBezTo>
                      <a:pt x="4842" y="3532"/>
                      <a:pt x="4749" y="3825"/>
                      <a:pt x="4649" y="3957"/>
                    </a:cubicBezTo>
                    <a:cubicBezTo>
                      <a:pt x="4643" y="3965"/>
                      <a:pt x="4583" y="4026"/>
                      <a:pt x="4549" y="4061"/>
                    </a:cubicBezTo>
                    <a:cubicBezTo>
                      <a:pt x="4505" y="4090"/>
                      <a:pt x="4408" y="4148"/>
                      <a:pt x="4418" y="4148"/>
                    </a:cubicBezTo>
                    <a:cubicBezTo>
                      <a:pt x="4420" y="4148"/>
                      <a:pt x="4427" y="4145"/>
                      <a:pt x="4440" y="4139"/>
                    </a:cubicBezTo>
                    <a:lnTo>
                      <a:pt x="4440" y="4139"/>
                    </a:lnTo>
                    <a:cubicBezTo>
                      <a:pt x="4243" y="4234"/>
                      <a:pt x="4201" y="4230"/>
                      <a:pt x="3981" y="4232"/>
                    </a:cubicBezTo>
                    <a:cubicBezTo>
                      <a:pt x="3977" y="4232"/>
                      <a:pt x="3973" y="4232"/>
                      <a:pt x="3969" y="4232"/>
                    </a:cubicBezTo>
                    <a:cubicBezTo>
                      <a:pt x="3793" y="4232"/>
                      <a:pt x="3600" y="4207"/>
                      <a:pt x="3430" y="4153"/>
                    </a:cubicBezTo>
                    <a:cubicBezTo>
                      <a:pt x="3412" y="4145"/>
                      <a:pt x="3257" y="4080"/>
                      <a:pt x="3224" y="4068"/>
                    </a:cubicBezTo>
                    <a:cubicBezTo>
                      <a:pt x="3193" y="4045"/>
                      <a:pt x="3134" y="4001"/>
                      <a:pt x="3103" y="3976"/>
                    </a:cubicBezTo>
                    <a:cubicBezTo>
                      <a:pt x="3085" y="3954"/>
                      <a:pt x="3058" y="3920"/>
                      <a:pt x="3038" y="3893"/>
                    </a:cubicBezTo>
                    <a:cubicBezTo>
                      <a:pt x="3021" y="3852"/>
                      <a:pt x="2996" y="3772"/>
                      <a:pt x="2986" y="3747"/>
                    </a:cubicBezTo>
                    <a:cubicBezTo>
                      <a:pt x="2975" y="3674"/>
                      <a:pt x="2969" y="3600"/>
                      <a:pt x="2965" y="3527"/>
                    </a:cubicBezTo>
                    <a:cubicBezTo>
                      <a:pt x="2964" y="3498"/>
                      <a:pt x="2963" y="3480"/>
                      <a:pt x="2961" y="3468"/>
                    </a:cubicBezTo>
                    <a:cubicBezTo>
                      <a:pt x="2964" y="3458"/>
                      <a:pt x="2970" y="3434"/>
                      <a:pt x="2976" y="3389"/>
                    </a:cubicBezTo>
                    <a:cubicBezTo>
                      <a:pt x="3032" y="3030"/>
                      <a:pt x="3133" y="2767"/>
                      <a:pt x="3312" y="2488"/>
                    </a:cubicBezTo>
                    <a:cubicBezTo>
                      <a:pt x="3355" y="2420"/>
                      <a:pt x="3534" y="2193"/>
                      <a:pt x="3645" y="2083"/>
                    </a:cubicBezTo>
                    <a:lnTo>
                      <a:pt x="3645" y="2083"/>
                    </a:lnTo>
                    <a:cubicBezTo>
                      <a:pt x="3636" y="2092"/>
                      <a:pt x="3634" y="2096"/>
                      <a:pt x="3637" y="2096"/>
                    </a:cubicBezTo>
                    <a:cubicBezTo>
                      <a:pt x="3649" y="2096"/>
                      <a:pt x="3733" y="2041"/>
                      <a:pt x="3799" y="1995"/>
                    </a:cubicBezTo>
                    <a:close/>
                    <a:moveTo>
                      <a:pt x="3880" y="1"/>
                    </a:moveTo>
                    <a:cubicBezTo>
                      <a:pt x="3803" y="1"/>
                      <a:pt x="3731" y="10"/>
                      <a:pt x="3664" y="28"/>
                    </a:cubicBezTo>
                    <a:cubicBezTo>
                      <a:pt x="3601" y="14"/>
                      <a:pt x="3537" y="7"/>
                      <a:pt x="3473" y="7"/>
                    </a:cubicBezTo>
                    <a:cubicBezTo>
                      <a:pt x="3362" y="7"/>
                      <a:pt x="3252" y="29"/>
                      <a:pt x="3146" y="77"/>
                    </a:cubicBezTo>
                    <a:cubicBezTo>
                      <a:pt x="1271" y="958"/>
                      <a:pt x="0" y="4099"/>
                      <a:pt x="1932" y="5583"/>
                    </a:cubicBezTo>
                    <a:cubicBezTo>
                      <a:pt x="2480" y="6003"/>
                      <a:pt x="3210" y="6226"/>
                      <a:pt x="3933" y="6226"/>
                    </a:cubicBezTo>
                    <a:cubicBezTo>
                      <a:pt x="4548" y="6226"/>
                      <a:pt x="5158" y="6064"/>
                      <a:pt x="5645" y="5724"/>
                    </a:cubicBezTo>
                    <a:cubicBezTo>
                      <a:pt x="6541" y="5098"/>
                      <a:pt x="6953" y="3926"/>
                      <a:pt x="6783" y="2864"/>
                    </a:cubicBezTo>
                    <a:cubicBezTo>
                      <a:pt x="6551" y="1424"/>
                      <a:pt x="5537" y="380"/>
                      <a:pt x="4133" y="33"/>
                    </a:cubicBezTo>
                    <a:cubicBezTo>
                      <a:pt x="4044" y="11"/>
                      <a:pt x="3959" y="1"/>
                      <a:pt x="3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605" name="Google Shape;605;p23"/>
            <p:cNvSpPr/>
            <p:nvPr/>
          </p:nvSpPr>
          <p:spPr>
            <a:xfrm>
              <a:off x="3612925" y="1769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433925" y="1229275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8618875" y="17690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23"/>
            <p:cNvSpPr/>
            <p:nvPr/>
          </p:nvSpPr>
          <p:spPr>
            <a:xfrm>
              <a:off x="8833000" y="2924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3926100" y="2030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278025" y="142080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8405400" y="3296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5102950" y="4762900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3755150" y="26630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433913" y="2682675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367425" y="3063025"/>
              <a:ext cx="37200" cy="37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23"/>
            <p:cNvSpPr/>
            <p:nvPr/>
          </p:nvSpPr>
          <p:spPr>
            <a:xfrm>
              <a:off x="278025" y="2806850"/>
              <a:ext cx="89400" cy="89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9967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1_Title and two columns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subTitle" idx="1"/>
          </p:nvPr>
        </p:nvSpPr>
        <p:spPr>
          <a:xfrm>
            <a:off x="2326233" y="4228029"/>
            <a:ext cx="3336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latin typeface="Gochi Hand"/>
                <a:ea typeface="Gochi Hand"/>
                <a:cs typeface="Gochi Hand"/>
                <a:sym typeface="Gochi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2pPr>
            <a:lvl3pPr lvl="2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3pPr>
            <a:lvl4pPr lvl="3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4pPr>
            <a:lvl5pPr lvl="4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5pPr>
            <a:lvl6pPr lvl="5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6pPr>
            <a:lvl7pPr lvl="6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7pPr>
            <a:lvl8pPr lvl="7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8pPr>
            <a:lvl9pPr lvl="8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subTitle" idx="2"/>
          </p:nvPr>
        </p:nvSpPr>
        <p:spPr>
          <a:xfrm>
            <a:off x="2326233" y="4784833"/>
            <a:ext cx="33364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5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5"/>
              </a:spcBef>
              <a:spcAft>
                <a:spcPts val="2135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subTitle" idx="3"/>
          </p:nvPr>
        </p:nvSpPr>
        <p:spPr>
          <a:xfrm>
            <a:off x="6788788" y="4228029"/>
            <a:ext cx="3336400" cy="5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latin typeface="Gochi Hand"/>
                <a:ea typeface="Gochi Hand"/>
                <a:cs typeface="Gochi Hand"/>
                <a:sym typeface="Gochi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2pPr>
            <a:lvl3pPr lvl="2" rtl="0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3pPr>
            <a:lvl4pPr lvl="3" rtl="0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4pPr>
            <a:lvl5pPr lvl="4" rtl="0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5pPr>
            <a:lvl6pPr lvl="5" rtl="0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6pPr>
            <a:lvl7pPr lvl="6" rtl="0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7pPr>
            <a:lvl8pPr lvl="7" rtl="0">
              <a:spcBef>
                <a:spcPts val="2135"/>
              </a:spcBef>
              <a:spcAft>
                <a:spcPts val="0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8pPr>
            <a:lvl9pPr lvl="8" rtl="0">
              <a:spcBef>
                <a:spcPts val="2135"/>
              </a:spcBef>
              <a:spcAft>
                <a:spcPts val="2135"/>
              </a:spcAft>
              <a:buClr>
                <a:schemeClr val="dk2"/>
              </a:buClr>
              <a:buSzPts val="2400"/>
              <a:buFont typeface="Gochi Hand"/>
              <a:buNone/>
              <a:defRPr sz="3200">
                <a:solidFill>
                  <a:schemeClr val="dk2"/>
                </a:solidFill>
                <a:latin typeface="Gochi Hand"/>
                <a:ea typeface="Gochi Hand"/>
                <a:cs typeface="Gochi Hand"/>
                <a:sym typeface="Gochi Hand"/>
              </a:defRPr>
            </a:lvl9pPr>
          </a:lstStyle>
          <a:p>
            <a:endParaRPr/>
          </a:p>
        </p:txBody>
      </p:sp>
      <p:sp>
        <p:nvSpPr>
          <p:cNvPr id="128" name="Google Shape;128;p5"/>
          <p:cNvSpPr txBox="1">
            <a:spLocks noGrp="1"/>
          </p:cNvSpPr>
          <p:nvPr>
            <p:ph type="subTitle" idx="4"/>
          </p:nvPr>
        </p:nvSpPr>
        <p:spPr>
          <a:xfrm>
            <a:off x="6788800" y="4784833"/>
            <a:ext cx="3336400" cy="12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5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5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5"/>
              </a:spcBef>
              <a:spcAft>
                <a:spcPts val="2135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5"/>
          <p:cNvGrpSpPr/>
          <p:nvPr/>
        </p:nvGrpSpPr>
        <p:grpSpPr>
          <a:xfrm rot="-2241120">
            <a:off x="11651330" y="499493"/>
            <a:ext cx="223377" cy="314312"/>
            <a:chOff x="5248950" y="2607450"/>
            <a:chExt cx="27575" cy="38800"/>
          </a:xfrm>
        </p:grpSpPr>
        <p:sp>
          <p:nvSpPr>
            <p:cNvPr id="130" name="Google Shape;130;p5"/>
            <p:cNvSpPr/>
            <p:nvPr/>
          </p:nvSpPr>
          <p:spPr>
            <a:xfrm>
              <a:off x="5248950" y="2609475"/>
              <a:ext cx="9200" cy="36775"/>
            </a:xfrm>
            <a:custGeom>
              <a:avLst/>
              <a:gdLst/>
              <a:ahLst/>
              <a:cxnLst/>
              <a:rect l="l" t="t" r="r" b="b"/>
              <a:pathLst>
                <a:path w="368" h="1471" extrusionOk="0">
                  <a:moveTo>
                    <a:pt x="41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123" y="736"/>
                  </a:lnTo>
                  <a:lnTo>
                    <a:pt x="245" y="1389"/>
                  </a:lnTo>
                  <a:lnTo>
                    <a:pt x="245" y="1430"/>
                  </a:lnTo>
                  <a:lnTo>
                    <a:pt x="286" y="1470"/>
                  </a:lnTo>
                  <a:lnTo>
                    <a:pt x="327" y="1470"/>
                  </a:lnTo>
                  <a:lnTo>
                    <a:pt x="368" y="1430"/>
                  </a:lnTo>
                  <a:lnTo>
                    <a:pt x="368" y="1389"/>
                  </a:lnTo>
                  <a:lnTo>
                    <a:pt x="286" y="736"/>
                  </a:lnTo>
                  <a:lnTo>
                    <a:pt x="123" y="83"/>
                  </a:lnTo>
                  <a:lnTo>
                    <a:pt x="82" y="4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5263225" y="2607450"/>
              <a:ext cx="13300" cy="38800"/>
            </a:xfrm>
            <a:custGeom>
              <a:avLst/>
              <a:gdLst/>
              <a:ahLst/>
              <a:cxnLst/>
              <a:rect l="l" t="t" r="r" b="b"/>
              <a:pathLst>
                <a:path w="532" h="1552" extrusionOk="0">
                  <a:moveTo>
                    <a:pt x="42" y="0"/>
                  </a:moveTo>
                  <a:lnTo>
                    <a:pt x="1" y="41"/>
                  </a:lnTo>
                  <a:lnTo>
                    <a:pt x="1" y="123"/>
                  </a:lnTo>
                  <a:lnTo>
                    <a:pt x="164" y="449"/>
                  </a:lnTo>
                  <a:lnTo>
                    <a:pt x="246" y="776"/>
                  </a:lnTo>
                  <a:lnTo>
                    <a:pt x="327" y="1143"/>
                  </a:lnTo>
                  <a:lnTo>
                    <a:pt x="409" y="1470"/>
                  </a:lnTo>
                  <a:lnTo>
                    <a:pt x="409" y="1511"/>
                  </a:lnTo>
                  <a:lnTo>
                    <a:pt x="450" y="1551"/>
                  </a:lnTo>
                  <a:lnTo>
                    <a:pt x="531" y="1511"/>
                  </a:lnTo>
                  <a:lnTo>
                    <a:pt x="531" y="1470"/>
                  </a:lnTo>
                  <a:lnTo>
                    <a:pt x="491" y="1102"/>
                  </a:lnTo>
                  <a:lnTo>
                    <a:pt x="409" y="735"/>
                  </a:lnTo>
                  <a:lnTo>
                    <a:pt x="286" y="368"/>
                  </a:lnTo>
                  <a:lnTo>
                    <a:pt x="123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2" name="Google Shape;132;p5"/>
          <p:cNvGrpSpPr/>
          <p:nvPr/>
        </p:nvGrpSpPr>
        <p:grpSpPr>
          <a:xfrm rot="-2700000">
            <a:off x="656353" y="613931"/>
            <a:ext cx="139484" cy="196264"/>
            <a:chOff x="5248950" y="2607450"/>
            <a:chExt cx="27575" cy="38800"/>
          </a:xfrm>
        </p:grpSpPr>
        <p:sp>
          <p:nvSpPr>
            <p:cNvPr id="133" name="Google Shape;133;p5"/>
            <p:cNvSpPr/>
            <p:nvPr/>
          </p:nvSpPr>
          <p:spPr>
            <a:xfrm>
              <a:off x="5248950" y="2609475"/>
              <a:ext cx="9200" cy="36775"/>
            </a:xfrm>
            <a:custGeom>
              <a:avLst/>
              <a:gdLst/>
              <a:ahLst/>
              <a:cxnLst/>
              <a:rect l="l" t="t" r="r" b="b"/>
              <a:pathLst>
                <a:path w="368" h="1471" extrusionOk="0">
                  <a:moveTo>
                    <a:pt x="41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123" y="736"/>
                  </a:lnTo>
                  <a:lnTo>
                    <a:pt x="245" y="1389"/>
                  </a:lnTo>
                  <a:lnTo>
                    <a:pt x="245" y="1430"/>
                  </a:lnTo>
                  <a:lnTo>
                    <a:pt x="286" y="1470"/>
                  </a:lnTo>
                  <a:lnTo>
                    <a:pt x="327" y="1470"/>
                  </a:lnTo>
                  <a:lnTo>
                    <a:pt x="368" y="1430"/>
                  </a:lnTo>
                  <a:lnTo>
                    <a:pt x="368" y="1389"/>
                  </a:lnTo>
                  <a:lnTo>
                    <a:pt x="286" y="736"/>
                  </a:lnTo>
                  <a:lnTo>
                    <a:pt x="123" y="83"/>
                  </a:lnTo>
                  <a:lnTo>
                    <a:pt x="82" y="4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5263225" y="2607450"/>
              <a:ext cx="13300" cy="38800"/>
            </a:xfrm>
            <a:custGeom>
              <a:avLst/>
              <a:gdLst/>
              <a:ahLst/>
              <a:cxnLst/>
              <a:rect l="l" t="t" r="r" b="b"/>
              <a:pathLst>
                <a:path w="532" h="1552" extrusionOk="0">
                  <a:moveTo>
                    <a:pt x="42" y="0"/>
                  </a:moveTo>
                  <a:lnTo>
                    <a:pt x="1" y="41"/>
                  </a:lnTo>
                  <a:lnTo>
                    <a:pt x="1" y="123"/>
                  </a:lnTo>
                  <a:lnTo>
                    <a:pt x="164" y="449"/>
                  </a:lnTo>
                  <a:lnTo>
                    <a:pt x="246" y="776"/>
                  </a:lnTo>
                  <a:lnTo>
                    <a:pt x="327" y="1143"/>
                  </a:lnTo>
                  <a:lnTo>
                    <a:pt x="409" y="1470"/>
                  </a:lnTo>
                  <a:lnTo>
                    <a:pt x="409" y="1511"/>
                  </a:lnTo>
                  <a:lnTo>
                    <a:pt x="450" y="1551"/>
                  </a:lnTo>
                  <a:lnTo>
                    <a:pt x="531" y="1511"/>
                  </a:lnTo>
                  <a:lnTo>
                    <a:pt x="531" y="1470"/>
                  </a:lnTo>
                  <a:lnTo>
                    <a:pt x="491" y="1102"/>
                  </a:lnTo>
                  <a:lnTo>
                    <a:pt x="409" y="735"/>
                  </a:lnTo>
                  <a:lnTo>
                    <a:pt x="286" y="368"/>
                  </a:lnTo>
                  <a:lnTo>
                    <a:pt x="123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5" name="Google Shape;135;p5"/>
          <p:cNvGrpSpPr/>
          <p:nvPr/>
        </p:nvGrpSpPr>
        <p:grpSpPr>
          <a:xfrm rot="3488692">
            <a:off x="5226950" y="5477400"/>
            <a:ext cx="1201097" cy="1656627"/>
            <a:chOff x="330281" y="38723"/>
            <a:chExt cx="1614914" cy="2227176"/>
          </a:xfrm>
        </p:grpSpPr>
        <p:sp>
          <p:nvSpPr>
            <p:cNvPr id="136" name="Google Shape;136;p5"/>
            <p:cNvSpPr/>
            <p:nvPr/>
          </p:nvSpPr>
          <p:spPr>
            <a:xfrm>
              <a:off x="1518000" y="952300"/>
              <a:ext cx="427195" cy="42630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5"/>
            <p:cNvSpPr/>
            <p:nvPr/>
          </p:nvSpPr>
          <p:spPr>
            <a:xfrm rot="7396832">
              <a:off x="423324" y="1609721"/>
              <a:ext cx="578658" cy="53498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5"/>
            <p:cNvSpPr/>
            <p:nvPr/>
          </p:nvSpPr>
          <p:spPr>
            <a:xfrm rot="-6325258">
              <a:off x="1139729" y="121218"/>
              <a:ext cx="578603" cy="534996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9" name="Google Shape;139;p5"/>
          <p:cNvSpPr/>
          <p:nvPr/>
        </p:nvSpPr>
        <p:spPr>
          <a:xfrm>
            <a:off x="7716300" y="6255334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5"/>
          <p:cNvSpPr/>
          <p:nvPr/>
        </p:nvSpPr>
        <p:spPr>
          <a:xfrm>
            <a:off x="10060151" y="6041134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5"/>
          <p:cNvSpPr/>
          <p:nvPr/>
        </p:nvSpPr>
        <p:spPr>
          <a:xfrm>
            <a:off x="2256667" y="6255334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5"/>
          <p:cNvSpPr/>
          <p:nvPr/>
        </p:nvSpPr>
        <p:spPr>
          <a:xfrm>
            <a:off x="415600" y="4608118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43" name="Google Shape;143;p5"/>
          <p:cNvGrpSpPr/>
          <p:nvPr/>
        </p:nvGrpSpPr>
        <p:grpSpPr>
          <a:xfrm rot="3488692">
            <a:off x="-568350" y="1653316"/>
            <a:ext cx="1201097" cy="1656627"/>
            <a:chOff x="330281" y="38723"/>
            <a:chExt cx="1614914" cy="2227176"/>
          </a:xfrm>
        </p:grpSpPr>
        <p:sp>
          <p:nvSpPr>
            <p:cNvPr id="144" name="Google Shape;144;p5"/>
            <p:cNvSpPr/>
            <p:nvPr/>
          </p:nvSpPr>
          <p:spPr>
            <a:xfrm>
              <a:off x="1518000" y="952300"/>
              <a:ext cx="427195" cy="42630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5" name="Google Shape;145;p5"/>
            <p:cNvSpPr/>
            <p:nvPr/>
          </p:nvSpPr>
          <p:spPr>
            <a:xfrm rot="7396832">
              <a:off x="423324" y="1609721"/>
              <a:ext cx="578658" cy="53498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6" name="Google Shape;146;p5"/>
            <p:cNvSpPr/>
            <p:nvPr/>
          </p:nvSpPr>
          <p:spPr>
            <a:xfrm rot="-6325258">
              <a:off x="1139729" y="121218"/>
              <a:ext cx="578603" cy="534996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7" name="Google Shape;147;p5"/>
          <p:cNvGrpSpPr/>
          <p:nvPr/>
        </p:nvGrpSpPr>
        <p:grpSpPr>
          <a:xfrm rot="3488692">
            <a:off x="11664383" y="1111983"/>
            <a:ext cx="1201097" cy="1656627"/>
            <a:chOff x="330281" y="38723"/>
            <a:chExt cx="1614914" cy="2227176"/>
          </a:xfrm>
        </p:grpSpPr>
        <p:sp>
          <p:nvSpPr>
            <p:cNvPr id="148" name="Google Shape;148;p5"/>
            <p:cNvSpPr/>
            <p:nvPr/>
          </p:nvSpPr>
          <p:spPr>
            <a:xfrm>
              <a:off x="1518000" y="952300"/>
              <a:ext cx="427195" cy="42630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5"/>
            <p:cNvSpPr/>
            <p:nvPr/>
          </p:nvSpPr>
          <p:spPr>
            <a:xfrm rot="7396832">
              <a:off x="423324" y="1609721"/>
              <a:ext cx="578658" cy="53498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5"/>
            <p:cNvSpPr/>
            <p:nvPr/>
          </p:nvSpPr>
          <p:spPr>
            <a:xfrm rot="-6325258">
              <a:off x="1139729" y="121218"/>
              <a:ext cx="578603" cy="534996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1" name="Google Shape;151;p5"/>
          <p:cNvSpPr/>
          <p:nvPr/>
        </p:nvSpPr>
        <p:spPr>
          <a:xfrm>
            <a:off x="-1337299" y="5680167"/>
            <a:ext cx="2522796" cy="1572925"/>
          </a:xfrm>
          <a:custGeom>
            <a:avLst/>
            <a:gdLst/>
            <a:ahLst/>
            <a:cxnLst/>
            <a:rect l="l" t="t" r="r" b="b"/>
            <a:pathLst>
              <a:path w="72745" h="33720" extrusionOk="0">
                <a:moveTo>
                  <a:pt x="19513" y="1"/>
                </a:moveTo>
                <a:lnTo>
                  <a:pt x="18778" y="83"/>
                </a:lnTo>
                <a:lnTo>
                  <a:pt x="18085" y="164"/>
                </a:lnTo>
                <a:lnTo>
                  <a:pt x="17595" y="246"/>
                </a:lnTo>
                <a:lnTo>
                  <a:pt x="14900" y="450"/>
                </a:lnTo>
                <a:lnTo>
                  <a:pt x="14084" y="532"/>
                </a:lnTo>
                <a:lnTo>
                  <a:pt x="13349" y="695"/>
                </a:lnTo>
                <a:lnTo>
                  <a:pt x="12574" y="899"/>
                </a:lnTo>
                <a:lnTo>
                  <a:pt x="11880" y="1185"/>
                </a:lnTo>
                <a:lnTo>
                  <a:pt x="11471" y="1307"/>
                </a:lnTo>
                <a:lnTo>
                  <a:pt x="11063" y="1511"/>
                </a:lnTo>
                <a:lnTo>
                  <a:pt x="10573" y="1756"/>
                </a:lnTo>
                <a:lnTo>
                  <a:pt x="10002" y="2001"/>
                </a:lnTo>
                <a:lnTo>
                  <a:pt x="9430" y="2246"/>
                </a:lnTo>
                <a:lnTo>
                  <a:pt x="8818" y="2450"/>
                </a:lnTo>
                <a:lnTo>
                  <a:pt x="7634" y="2899"/>
                </a:lnTo>
                <a:lnTo>
                  <a:pt x="7226" y="3063"/>
                </a:lnTo>
                <a:lnTo>
                  <a:pt x="6859" y="3267"/>
                </a:lnTo>
                <a:lnTo>
                  <a:pt x="6450" y="3430"/>
                </a:lnTo>
                <a:lnTo>
                  <a:pt x="6083" y="3593"/>
                </a:lnTo>
                <a:lnTo>
                  <a:pt x="5634" y="3797"/>
                </a:lnTo>
                <a:lnTo>
                  <a:pt x="5267" y="4001"/>
                </a:lnTo>
                <a:lnTo>
                  <a:pt x="4899" y="4206"/>
                </a:lnTo>
                <a:lnTo>
                  <a:pt x="4532" y="4450"/>
                </a:lnTo>
                <a:lnTo>
                  <a:pt x="3879" y="4940"/>
                </a:lnTo>
                <a:lnTo>
                  <a:pt x="3226" y="5430"/>
                </a:lnTo>
                <a:lnTo>
                  <a:pt x="3226" y="5553"/>
                </a:lnTo>
                <a:lnTo>
                  <a:pt x="3144" y="5634"/>
                </a:lnTo>
                <a:lnTo>
                  <a:pt x="3021" y="5757"/>
                </a:lnTo>
                <a:lnTo>
                  <a:pt x="2654" y="6002"/>
                </a:lnTo>
                <a:lnTo>
                  <a:pt x="2368" y="6247"/>
                </a:lnTo>
                <a:lnTo>
                  <a:pt x="2123" y="6573"/>
                </a:lnTo>
                <a:lnTo>
                  <a:pt x="1715" y="7185"/>
                </a:lnTo>
                <a:lnTo>
                  <a:pt x="1511" y="7471"/>
                </a:lnTo>
                <a:lnTo>
                  <a:pt x="1225" y="7716"/>
                </a:lnTo>
                <a:lnTo>
                  <a:pt x="1144" y="7757"/>
                </a:lnTo>
                <a:lnTo>
                  <a:pt x="1062" y="7839"/>
                </a:lnTo>
                <a:lnTo>
                  <a:pt x="1062" y="7961"/>
                </a:lnTo>
                <a:lnTo>
                  <a:pt x="1062" y="8084"/>
                </a:lnTo>
                <a:lnTo>
                  <a:pt x="1062" y="8247"/>
                </a:lnTo>
                <a:lnTo>
                  <a:pt x="899" y="8247"/>
                </a:lnTo>
                <a:lnTo>
                  <a:pt x="776" y="8288"/>
                </a:lnTo>
                <a:lnTo>
                  <a:pt x="695" y="8410"/>
                </a:lnTo>
                <a:lnTo>
                  <a:pt x="654" y="8492"/>
                </a:lnTo>
                <a:lnTo>
                  <a:pt x="572" y="8696"/>
                </a:lnTo>
                <a:lnTo>
                  <a:pt x="409" y="8900"/>
                </a:lnTo>
                <a:lnTo>
                  <a:pt x="368" y="9022"/>
                </a:lnTo>
                <a:lnTo>
                  <a:pt x="327" y="9145"/>
                </a:lnTo>
                <a:lnTo>
                  <a:pt x="286" y="9349"/>
                </a:lnTo>
                <a:lnTo>
                  <a:pt x="286" y="9594"/>
                </a:lnTo>
                <a:lnTo>
                  <a:pt x="246" y="9839"/>
                </a:lnTo>
                <a:lnTo>
                  <a:pt x="246" y="9880"/>
                </a:lnTo>
                <a:lnTo>
                  <a:pt x="286" y="9961"/>
                </a:lnTo>
                <a:lnTo>
                  <a:pt x="368" y="10125"/>
                </a:lnTo>
                <a:lnTo>
                  <a:pt x="450" y="10329"/>
                </a:lnTo>
                <a:lnTo>
                  <a:pt x="490" y="10533"/>
                </a:lnTo>
                <a:lnTo>
                  <a:pt x="531" y="10696"/>
                </a:lnTo>
                <a:lnTo>
                  <a:pt x="531" y="10819"/>
                </a:lnTo>
                <a:lnTo>
                  <a:pt x="490" y="10900"/>
                </a:lnTo>
                <a:lnTo>
                  <a:pt x="368" y="11104"/>
                </a:lnTo>
                <a:lnTo>
                  <a:pt x="327" y="11308"/>
                </a:lnTo>
                <a:lnTo>
                  <a:pt x="205" y="11717"/>
                </a:lnTo>
                <a:lnTo>
                  <a:pt x="164" y="12002"/>
                </a:lnTo>
                <a:lnTo>
                  <a:pt x="123" y="12329"/>
                </a:lnTo>
                <a:lnTo>
                  <a:pt x="82" y="12656"/>
                </a:lnTo>
                <a:lnTo>
                  <a:pt x="41" y="12941"/>
                </a:lnTo>
                <a:lnTo>
                  <a:pt x="1" y="13064"/>
                </a:lnTo>
                <a:lnTo>
                  <a:pt x="41" y="13227"/>
                </a:lnTo>
                <a:lnTo>
                  <a:pt x="41" y="13349"/>
                </a:lnTo>
                <a:lnTo>
                  <a:pt x="1" y="13472"/>
                </a:lnTo>
                <a:lnTo>
                  <a:pt x="1" y="13594"/>
                </a:lnTo>
                <a:lnTo>
                  <a:pt x="41" y="13676"/>
                </a:lnTo>
                <a:lnTo>
                  <a:pt x="123" y="13880"/>
                </a:lnTo>
                <a:lnTo>
                  <a:pt x="205" y="14084"/>
                </a:lnTo>
                <a:lnTo>
                  <a:pt x="205" y="14166"/>
                </a:lnTo>
                <a:lnTo>
                  <a:pt x="164" y="14248"/>
                </a:lnTo>
                <a:lnTo>
                  <a:pt x="123" y="14370"/>
                </a:lnTo>
                <a:lnTo>
                  <a:pt x="164" y="14452"/>
                </a:lnTo>
                <a:lnTo>
                  <a:pt x="205" y="14533"/>
                </a:lnTo>
                <a:lnTo>
                  <a:pt x="246" y="14615"/>
                </a:lnTo>
                <a:lnTo>
                  <a:pt x="409" y="14778"/>
                </a:lnTo>
                <a:lnTo>
                  <a:pt x="450" y="14860"/>
                </a:lnTo>
                <a:lnTo>
                  <a:pt x="450" y="14982"/>
                </a:lnTo>
                <a:lnTo>
                  <a:pt x="490" y="15023"/>
                </a:lnTo>
                <a:lnTo>
                  <a:pt x="531" y="15105"/>
                </a:lnTo>
                <a:lnTo>
                  <a:pt x="531" y="15268"/>
                </a:lnTo>
                <a:lnTo>
                  <a:pt x="531" y="15391"/>
                </a:lnTo>
                <a:lnTo>
                  <a:pt x="531" y="15554"/>
                </a:lnTo>
                <a:lnTo>
                  <a:pt x="490" y="15717"/>
                </a:lnTo>
                <a:lnTo>
                  <a:pt x="450" y="15799"/>
                </a:lnTo>
                <a:lnTo>
                  <a:pt x="450" y="15880"/>
                </a:lnTo>
                <a:lnTo>
                  <a:pt x="572" y="16085"/>
                </a:lnTo>
                <a:lnTo>
                  <a:pt x="735" y="16248"/>
                </a:lnTo>
                <a:lnTo>
                  <a:pt x="940" y="16411"/>
                </a:lnTo>
                <a:lnTo>
                  <a:pt x="899" y="16574"/>
                </a:lnTo>
                <a:lnTo>
                  <a:pt x="899" y="16697"/>
                </a:lnTo>
                <a:lnTo>
                  <a:pt x="1021" y="17023"/>
                </a:lnTo>
                <a:lnTo>
                  <a:pt x="1225" y="17554"/>
                </a:lnTo>
                <a:lnTo>
                  <a:pt x="1429" y="18085"/>
                </a:lnTo>
                <a:lnTo>
                  <a:pt x="1715" y="18534"/>
                </a:lnTo>
                <a:lnTo>
                  <a:pt x="2001" y="18983"/>
                </a:lnTo>
                <a:lnTo>
                  <a:pt x="2287" y="19391"/>
                </a:lnTo>
                <a:lnTo>
                  <a:pt x="2572" y="19840"/>
                </a:lnTo>
                <a:lnTo>
                  <a:pt x="2736" y="20248"/>
                </a:lnTo>
                <a:lnTo>
                  <a:pt x="2695" y="20493"/>
                </a:lnTo>
                <a:lnTo>
                  <a:pt x="2695" y="20738"/>
                </a:lnTo>
                <a:lnTo>
                  <a:pt x="2695" y="20861"/>
                </a:lnTo>
                <a:lnTo>
                  <a:pt x="2695" y="20983"/>
                </a:lnTo>
                <a:lnTo>
                  <a:pt x="2776" y="21106"/>
                </a:lnTo>
                <a:lnTo>
                  <a:pt x="2858" y="21228"/>
                </a:lnTo>
                <a:lnTo>
                  <a:pt x="3021" y="21391"/>
                </a:lnTo>
                <a:lnTo>
                  <a:pt x="3144" y="21555"/>
                </a:lnTo>
                <a:lnTo>
                  <a:pt x="3348" y="21963"/>
                </a:lnTo>
                <a:lnTo>
                  <a:pt x="3389" y="22044"/>
                </a:lnTo>
                <a:lnTo>
                  <a:pt x="3389" y="22208"/>
                </a:lnTo>
                <a:lnTo>
                  <a:pt x="3430" y="22289"/>
                </a:lnTo>
                <a:lnTo>
                  <a:pt x="3470" y="22330"/>
                </a:lnTo>
                <a:lnTo>
                  <a:pt x="3675" y="22412"/>
                </a:lnTo>
                <a:lnTo>
                  <a:pt x="3756" y="22534"/>
                </a:lnTo>
                <a:lnTo>
                  <a:pt x="3756" y="22657"/>
                </a:lnTo>
                <a:lnTo>
                  <a:pt x="3756" y="22820"/>
                </a:lnTo>
                <a:lnTo>
                  <a:pt x="3756" y="22902"/>
                </a:lnTo>
                <a:lnTo>
                  <a:pt x="3797" y="22942"/>
                </a:lnTo>
                <a:lnTo>
                  <a:pt x="3879" y="22983"/>
                </a:lnTo>
                <a:lnTo>
                  <a:pt x="3960" y="23024"/>
                </a:lnTo>
                <a:lnTo>
                  <a:pt x="4287" y="23392"/>
                </a:lnTo>
                <a:lnTo>
                  <a:pt x="4613" y="23759"/>
                </a:lnTo>
                <a:lnTo>
                  <a:pt x="4899" y="24126"/>
                </a:lnTo>
                <a:lnTo>
                  <a:pt x="5022" y="24330"/>
                </a:lnTo>
                <a:lnTo>
                  <a:pt x="5144" y="24535"/>
                </a:lnTo>
                <a:lnTo>
                  <a:pt x="5185" y="24698"/>
                </a:lnTo>
                <a:lnTo>
                  <a:pt x="5307" y="24820"/>
                </a:lnTo>
                <a:lnTo>
                  <a:pt x="5471" y="24984"/>
                </a:lnTo>
                <a:lnTo>
                  <a:pt x="5634" y="25188"/>
                </a:lnTo>
                <a:lnTo>
                  <a:pt x="5920" y="25555"/>
                </a:lnTo>
                <a:lnTo>
                  <a:pt x="6205" y="25882"/>
                </a:lnTo>
                <a:lnTo>
                  <a:pt x="6369" y="26086"/>
                </a:lnTo>
                <a:lnTo>
                  <a:pt x="6532" y="26249"/>
                </a:lnTo>
                <a:lnTo>
                  <a:pt x="6655" y="26331"/>
                </a:lnTo>
                <a:lnTo>
                  <a:pt x="6695" y="26453"/>
                </a:lnTo>
                <a:lnTo>
                  <a:pt x="6777" y="26576"/>
                </a:lnTo>
                <a:lnTo>
                  <a:pt x="6899" y="26698"/>
                </a:lnTo>
                <a:lnTo>
                  <a:pt x="7104" y="26821"/>
                </a:lnTo>
                <a:lnTo>
                  <a:pt x="7308" y="26984"/>
                </a:lnTo>
                <a:lnTo>
                  <a:pt x="7634" y="27270"/>
                </a:lnTo>
                <a:lnTo>
                  <a:pt x="7920" y="27596"/>
                </a:lnTo>
                <a:lnTo>
                  <a:pt x="8287" y="27882"/>
                </a:lnTo>
                <a:lnTo>
                  <a:pt x="8287" y="28045"/>
                </a:lnTo>
                <a:lnTo>
                  <a:pt x="8369" y="28127"/>
                </a:lnTo>
                <a:lnTo>
                  <a:pt x="8573" y="28331"/>
                </a:lnTo>
                <a:lnTo>
                  <a:pt x="8736" y="28413"/>
                </a:lnTo>
                <a:lnTo>
                  <a:pt x="8818" y="28453"/>
                </a:lnTo>
                <a:lnTo>
                  <a:pt x="8859" y="28494"/>
                </a:lnTo>
                <a:lnTo>
                  <a:pt x="9145" y="28821"/>
                </a:lnTo>
                <a:lnTo>
                  <a:pt x="9512" y="29106"/>
                </a:lnTo>
                <a:lnTo>
                  <a:pt x="10247" y="29678"/>
                </a:lnTo>
                <a:lnTo>
                  <a:pt x="10410" y="29800"/>
                </a:lnTo>
                <a:lnTo>
                  <a:pt x="10573" y="29841"/>
                </a:lnTo>
                <a:lnTo>
                  <a:pt x="10737" y="29841"/>
                </a:lnTo>
                <a:lnTo>
                  <a:pt x="10941" y="29760"/>
                </a:lnTo>
                <a:lnTo>
                  <a:pt x="11186" y="29923"/>
                </a:lnTo>
                <a:lnTo>
                  <a:pt x="11308" y="30045"/>
                </a:lnTo>
                <a:lnTo>
                  <a:pt x="11349" y="30168"/>
                </a:lnTo>
                <a:lnTo>
                  <a:pt x="11390" y="30290"/>
                </a:lnTo>
                <a:lnTo>
                  <a:pt x="11471" y="30372"/>
                </a:lnTo>
                <a:lnTo>
                  <a:pt x="11594" y="30454"/>
                </a:lnTo>
                <a:lnTo>
                  <a:pt x="11757" y="30454"/>
                </a:lnTo>
                <a:lnTo>
                  <a:pt x="11880" y="30494"/>
                </a:lnTo>
                <a:lnTo>
                  <a:pt x="12002" y="30535"/>
                </a:lnTo>
                <a:lnTo>
                  <a:pt x="12247" y="30658"/>
                </a:lnTo>
                <a:lnTo>
                  <a:pt x="12329" y="30699"/>
                </a:lnTo>
                <a:lnTo>
                  <a:pt x="12410" y="30739"/>
                </a:lnTo>
                <a:lnTo>
                  <a:pt x="12614" y="30780"/>
                </a:lnTo>
                <a:lnTo>
                  <a:pt x="12819" y="30780"/>
                </a:lnTo>
                <a:lnTo>
                  <a:pt x="12941" y="30821"/>
                </a:lnTo>
                <a:lnTo>
                  <a:pt x="12982" y="30903"/>
                </a:lnTo>
                <a:lnTo>
                  <a:pt x="13308" y="30984"/>
                </a:lnTo>
                <a:lnTo>
                  <a:pt x="13594" y="31107"/>
                </a:lnTo>
                <a:lnTo>
                  <a:pt x="13880" y="31188"/>
                </a:lnTo>
                <a:lnTo>
                  <a:pt x="14043" y="31229"/>
                </a:lnTo>
                <a:lnTo>
                  <a:pt x="14206" y="31229"/>
                </a:lnTo>
                <a:lnTo>
                  <a:pt x="14860" y="31352"/>
                </a:lnTo>
                <a:lnTo>
                  <a:pt x="15186" y="31433"/>
                </a:lnTo>
                <a:lnTo>
                  <a:pt x="15472" y="31597"/>
                </a:lnTo>
                <a:lnTo>
                  <a:pt x="15758" y="31678"/>
                </a:lnTo>
                <a:lnTo>
                  <a:pt x="16043" y="31760"/>
                </a:lnTo>
                <a:lnTo>
                  <a:pt x="16697" y="31801"/>
                </a:lnTo>
                <a:lnTo>
                  <a:pt x="16942" y="31801"/>
                </a:lnTo>
                <a:lnTo>
                  <a:pt x="17186" y="31842"/>
                </a:lnTo>
                <a:lnTo>
                  <a:pt x="17758" y="32046"/>
                </a:lnTo>
                <a:lnTo>
                  <a:pt x="18329" y="32209"/>
                </a:lnTo>
                <a:lnTo>
                  <a:pt x="19554" y="32495"/>
                </a:lnTo>
                <a:lnTo>
                  <a:pt x="19677" y="32617"/>
                </a:lnTo>
                <a:lnTo>
                  <a:pt x="19799" y="32658"/>
                </a:lnTo>
                <a:lnTo>
                  <a:pt x="20126" y="32699"/>
                </a:lnTo>
                <a:lnTo>
                  <a:pt x="20452" y="32740"/>
                </a:lnTo>
                <a:lnTo>
                  <a:pt x="20738" y="32821"/>
                </a:lnTo>
                <a:lnTo>
                  <a:pt x="21350" y="32944"/>
                </a:lnTo>
                <a:lnTo>
                  <a:pt x="22820" y="33270"/>
                </a:lnTo>
                <a:lnTo>
                  <a:pt x="23595" y="33393"/>
                </a:lnTo>
                <a:lnTo>
                  <a:pt x="24330" y="33434"/>
                </a:lnTo>
                <a:lnTo>
                  <a:pt x="24453" y="33434"/>
                </a:lnTo>
                <a:lnTo>
                  <a:pt x="24902" y="33597"/>
                </a:lnTo>
                <a:lnTo>
                  <a:pt x="25147" y="33638"/>
                </a:lnTo>
                <a:lnTo>
                  <a:pt x="25392" y="33597"/>
                </a:lnTo>
                <a:lnTo>
                  <a:pt x="25636" y="33597"/>
                </a:lnTo>
                <a:lnTo>
                  <a:pt x="25800" y="33678"/>
                </a:lnTo>
                <a:lnTo>
                  <a:pt x="26086" y="33678"/>
                </a:lnTo>
                <a:lnTo>
                  <a:pt x="27024" y="33719"/>
                </a:lnTo>
                <a:lnTo>
                  <a:pt x="27922" y="33719"/>
                </a:lnTo>
                <a:lnTo>
                  <a:pt x="29759" y="33678"/>
                </a:lnTo>
                <a:lnTo>
                  <a:pt x="31147" y="33638"/>
                </a:lnTo>
                <a:lnTo>
                  <a:pt x="32576" y="33597"/>
                </a:lnTo>
                <a:lnTo>
                  <a:pt x="33148" y="33556"/>
                </a:lnTo>
                <a:lnTo>
                  <a:pt x="33678" y="33556"/>
                </a:lnTo>
                <a:lnTo>
                  <a:pt x="34250" y="33597"/>
                </a:lnTo>
                <a:lnTo>
                  <a:pt x="34821" y="33597"/>
                </a:lnTo>
                <a:lnTo>
                  <a:pt x="35393" y="33556"/>
                </a:lnTo>
                <a:lnTo>
                  <a:pt x="35964" y="33597"/>
                </a:lnTo>
                <a:lnTo>
                  <a:pt x="37107" y="33597"/>
                </a:lnTo>
                <a:lnTo>
                  <a:pt x="38250" y="33556"/>
                </a:lnTo>
                <a:lnTo>
                  <a:pt x="38863" y="33556"/>
                </a:lnTo>
                <a:lnTo>
                  <a:pt x="39475" y="33515"/>
                </a:lnTo>
                <a:lnTo>
                  <a:pt x="40087" y="33474"/>
                </a:lnTo>
                <a:lnTo>
                  <a:pt x="40700" y="33352"/>
                </a:lnTo>
                <a:lnTo>
                  <a:pt x="41108" y="33352"/>
                </a:lnTo>
                <a:lnTo>
                  <a:pt x="41883" y="33311"/>
                </a:lnTo>
                <a:lnTo>
                  <a:pt x="42659" y="33270"/>
                </a:lnTo>
                <a:lnTo>
                  <a:pt x="43149" y="33229"/>
                </a:lnTo>
                <a:lnTo>
                  <a:pt x="43680" y="33189"/>
                </a:lnTo>
                <a:lnTo>
                  <a:pt x="44455" y="33148"/>
                </a:lnTo>
                <a:lnTo>
                  <a:pt x="44863" y="33107"/>
                </a:lnTo>
                <a:lnTo>
                  <a:pt x="45231" y="33025"/>
                </a:lnTo>
                <a:lnTo>
                  <a:pt x="45476" y="32985"/>
                </a:lnTo>
                <a:lnTo>
                  <a:pt x="45557" y="32985"/>
                </a:lnTo>
                <a:lnTo>
                  <a:pt x="45639" y="33066"/>
                </a:lnTo>
                <a:lnTo>
                  <a:pt x="45761" y="33107"/>
                </a:lnTo>
                <a:lnTo>
                  <a:pt x="46210" y="33107"/>
                </a:lnTo>
                <a:lnTo>
                  <a:pt x="46578" y="33066"/>
                </a:lnTo>
                <a:lnTo>
                  <a:pt x="46945" y="32985"/>
                </a:lnTo>
                <a:lnTo>
                  <a:pt x="47313" y="32985"/>
                </a:lnTo>
                <a:lnTo>
                  <a:pt x="47517" y="32903"/>
                </a:lnTo>
                <a:lnTo>
                  <a:pt x="47639" y="32903"/>
                </a:lnTo>
                <a:lnTo>
                  <a:pt x="47803" y="32862"/>
                </a:lnTo>
                <a:lnTo>
                  <a:pt x="48170" y="32903"/>
                </a:lnTo>
                <a:lnTo>
                  <a:pt x="48578" y="32862"/>
                </a:lnTo>
                <a:lnTo>
                  <a:pt x="48946" y="32821"/>
                </a:lnTo>
                <a:lnTo>
                  <a:pt x="49354" y="32780"/>
                </a:lnTo>
                <a:lnTo>
                  <a:pt x="49925" y="32699"/>
                </a:lnTo>
                <a:lnTo>
                  <a:pt x="50538" y="32658"/>
                </a:lnTo>
                <a:lnTo>
                  <a:pt x="50701" y="32658"/>
                </a:lnTo>
                <a:lnTo>
                  <a:pt x="50823" y="32617"/>
                </a:lnTo>
                <a:lnTo>
                  <a:pt x="50946" y="32535"/>
                </a:lnTo>
                <a:lnTo>
                  <a:pt x="51068" y="32454"/>
                </a:lnTo>
                <a:lnTo>
                  <a:pt x="51191" y="32372"/>
                </a:lnTo>
                <a:lnTo>
                  <a:pt x="51272" y="32454"/>
                </a:lnTo>
                <a:lnTo>
                  <a:pt x="51395" y="32495"/>
                </a:lnTo>
                <a:lnTo>
                  <a:pt x="51640" y="32495"/>
                </a:lnTo>
                <a:lnTo>
                  <a:pt x="52987" y="32168"/>
                </a:lnTo>
                <a:lnTo>
                  <a:pt x="53109" y="32127"/>
                </a:lnTo>
                <a:lnTo>
                  <a:pt x="53191" y="32086"/>
                </a:lnTo>
                <a:lnTo>
                  <a:pt x="53232" y="31964"/>
                </a:lnTo>
                <a:lnTo>
                  <a:pt x="53273" y="31923"/>
                </a:lnTo>
                <a:lnTo>
                  <a:pt x="53518" y="31882"/>
                </a:lnTo>
                <a:lnTo>
                  <a:pt x="53803" y="31842"/>
                </a:lnTo>
                <a:lnTo>
                  <a:pt x="54007" y="31678"/>
                </a:lnTo>
                <a:lnTo>
                  <a:pt x="54130" y="31597"/>
                </a:lnTo>
                <a:lnTo>
                  <a:pt x="54171" y="31556"/>
                </a:lnTo>
                <a:lnTo>
                  <a:pt x="54252" y="31556"/>
                </a:lnTo>
                <a:lnTo>
                  <a:pt x="54416" y="31597"/>
                </a:lnTo>
                <a:lnTo>
                  <a:pt x="54538" y="31597"/>
                </a:lnTo>
                <a:lnTo>
                  <a:pt x="54783" y="31556"/>
                </a:lnTo>
                <a:lnTo>
                  <a:pt x="55028" y="31433"/>
                </a:lnTo>
                <a:lnTo>
                  <a:pt x="55273" y="31311"/>
                </a:lnTo>
                <a:lnTo>
                  <a:pt x="55354" y="31270"/>
                </a:lnTo>
                <a:lnTo>
                  <a:pt x="55926" y="31270"/>
                </a:lnTo>
                <a:lnTo>
                  <a:pt x="56416" y="31188"/>
                </a:lnTo>
                <a:lnTo>
                  <a:pt x="56947" y="31066"/>
                </a:lnTo>
                <a:lnTo>
                  <a:pt x="57436" y="31025"/>
                </a:lnTo>
                <a:lnTo>
                  <a:pt x="57722" y="31025"/>
                </a:lnTo>
                <a:lnTo>
                  <a:pt x="58008" y="30984"/>
                </a:lnTo>
                <a:lnTo>
                  <a:pt x="58294" y="30903"/>
                </a:lnTo>
                <a:lnTo>
                  <a:pt x="58539" y="30780"/>
                </a:lnTo>
                <a:lnTo>
                  <a:pt x="58824" y="30780"/>
                </a:lnTo>
                <a:lnTo>
                  <a:pt x="58947" y="30739"/>
                </a:lnTo>
                <a:lnTo>
                  <a:pt x="59028" y="30658"/>
                </a:lnTo>
                <a:lnTo>
                  <a:pt x="59192" y="30617"/>
                </a:lnTo>
                <a:lnTo>
                  <a:pt x="59763" y="30494"/>
                </a:lnTo>
                <a:lnTo>
                  <a:pt x="60335" y="30290"/>
                </a:lnTo>
                <a:lnTo>
                  <a:pt x="60906" y="30086"/>
                </a:lnTo>
                <a:lnTo>
                  <a:pt x="61478" y="29923"/>
                </a:lnTo>
                <a:lnTo>
                  <a:pt x="61559" y="29882"/>
                </a:lnTo>
                <a:lnTo>
                  <a:pt x="61600" y="29841"/>
                </a:lnTo>
                <a:lnTo>
                  <a:pt x="61682" y="29719"/>
                </a:lnTo>
                <a:lnTo>
                  <a:pt x="61927" y="29678"/>
                </a:lnTo>
                <a:lnTo>
                  <a:pt x="62212" y="29596"/>
                </a:lnTo>
                <a:lnTo>
                  <a:pt x="62662" y="29433"/>
                </a:lnTo>
                <a:lnTo>
                  <a:pt x="63192" y="29270"/>
                </a:lnTo>
                <a:lnTo>
                  <a:pt x="63437" y="29188"/>
                </a:lnTo>
                <a:lnTo>
                  <a:pt x="63682" y="29066"/>
                </a:lnTo>
                <a:lnTo>
                  <a:pt x="63845" y="28984"/>
                </a:lnTo>
                <a:lnTo>
                  <a:pt x="64009" y="28902"/>
                </a:lnTo>
                <a:lnTo>
                  <a:pt x="64417" y="28780"/>
                </a:lnTo>
                <a:lnTo>
                  <a:pt x="64743" y="28617"/>
                </a:lnTo>
                <a:lnTo>
                  <a:pt x="64907" y="28494"/>
                </a:lnTo>
                <a:lnTo>
                  <a:pt x="65029" y="28372"/>
                </a:lnTo>
                <a:lnTo>
                  <a:pt x="65111" y="28331"/>
                </a:lnTo>
                <a:lnTo>
                  <a:pt x="65192" y="28331"/>
                </a:lnTo>
                <a:lnTo>
                  <a:pt x="65397" y="28290"/>
                </a:lnTo>
                <a:lnTo>
                  <a:pt x="65601" y="28168"/>
                </a:lnTo>
                <a:lnTo>
                  <a:pt x="65764" y="28045"/>
                </a:lnTo>
                <a:lnTo>
                  <a:pt x="65886" y="27923"/>
                </a:lnTo>
                <a:lnTo>
                  <a:pt x="66091" y="27882"/>
                </a:lnTo>
                <a:lnTo>
                  <a:pt x="66254" y="27800"/>
                </a:lnTo>
                <a:lnTo>
                  <a:pt x="66499" y="27637"/>
                </a:lnTo>
                <a:lnTo>
                  <a:pt x="66703" y="27433"/>
                </a:lnTo>
                <a:lnTo>
                  <a:pt x="66948" y="27310"/>
                </a:lnTo>
                <a:lnTo>
                  <a:pt x="67478" y="26984"/>
                </a:lnTo>
                <a:lnTo>
                  <a:pt x="67968" y="26657"/>
                </a:lnTo>
                <a:lnTo>
                  <a:pt x="68907" y="25963"/>
                </a:lnTo>
                <a:lnTo>
                  <a:pt x="69070" y="25882"/>
                </a:lnTo>
                <a:lnTo>
                  <a:pt x="69152" y="25800"/>
                </a:lnTo>
                <a:lnTo>
                  <a:pt x="69234" y="25718"/>
                </a:lnTo>
                <a:lnTo>
                  <a:pt x="69275" y="25596"/>
                </a:lnTo>
                <a:lnTo>
                  <a:pt x="69315" y="25514"/>
                </a:lnTo>
                <a:lnTo>
                  <a:pt x="69356" y="25433"/>
                </a:lnTo>
                <a:lnTo>
                  <a:pt x="69479" y="25228"/>
                </a:lnTo>
                <a:lnTo>
                  <a:pt x="69601" y="25065"/>
                </a:lnTo>
                <a:lnTo>
                  <a:pt x="69601" y="24984"/>
                </a:lnTo>
                <a:lnTo>
                  <a:pt x="69560" y="24861"/>
                </a:lnTo>
                <a:lnTo>
                  <a:pt x="69601" y="24779"/>
                </a:lnTo>
                <a:lnTo>
                  <a:pt x="69683" y="24739"/>
                </a:lnTo>
                <a:lnTo>
                  <a:pt x="69846" y="24657"/>
                </a:lnTo>
                <a:lnTo>
                  <a:pt x="69969" y="24535"/>
                </a:lnTo>
                <a:lnTo>
                  <a:pt x="70091" y="24412"/>
                </a:lnTo>
                <a:lnTo>
                  <a:pt x="70132" y="24290"/>
                </a:lnTo>
                <a:lnTo>
                  <a:pt x="70213" y="24045"/>
                </a:lnTo>
                <a:lnTo>
                  <a:pt x="70254" y="23718"/>
                </a:lnTo>
                <a:lnTo>
                  <a:pt x="70254" y="23596"/>
                </a:lnTo>
                <a:lnTo>
                  <a:pt x="70295" y="23473"/>
                </a:lnTo>
                <a:lnTo>
                  <a:pt x="70418" y="23351"/>
                </a:lnTo>
                <a:lnTo>
                  <a:pt x="70540" y="23269"/>
                </a:lnTo>
                <a:lnTo>
                  <a:pt x="70744" y="23147"/>
                </a:lnTo>
                <a:lnTo>
                  <a:pt x="70907" y="23024"/>
                </a:lnTo>
                <a:lnTo>
                  <a:pt x="71030" y="22861"/>
                </a:lnTo>
                <a:lnTo>
                  <a:pt x="71112" y="22698"/>
                </a:lnTo>
                <a:lnTo>
                  <a:pt x="71193" y="22412"/>
                </a:lnTo>
                <a:lnTo>
                  <a:pt x="71316" y="22167"/>
                </a:lnTo>
                <a:lnTo>
                  <a:pt x="71642" y="21636"/>
                </a:lnTo>
                <a:lnTo>
                  <a:pt x="71765" y="21350"/>
                </a:lnTo>
                <a:lnTo>
                  <a:pt x="71806" y="21187"/>
                </a:lnTo>
                <a:lnTo>
                  <a:pt x="71806" y="21024"/>
                </a:lnTo>
                <a:lnTo>
                  <a:pt x="71765" y="20901"/>
                </a:lnTo>
                <a:lnTo>
                  <a:pt x="71765" y="20738"/>
                </a:lnTo>
                <a:lnTo>
                  <a:pt x="71846" y="20616"/>
                </a:lnTo>
                <a:lnTo>
                  <a:pt x="71928" y="20493"/>
                </a:lnTo>
                <a:lnTo>
                  <a:pt x="72050" y="20330"/>
                </a:lnTo>
                <a:lnTo>
                  <a:pt x="72173" y="20167"/>
                </a:lnTo>
                <a:lnTo>
                  <a:pt x="72255" y="20003"/>
                </a:lnTo>
                <a:lnTo>
                  <a:pt x="72255" y="19840"/>
                </a:lnTo>
                <a:lnTo>
                  <a:pt x="72255" y="19677"/>
                </a:lnTo>
                <a:lnTo>
                  <a:pt x="72295" y="19554"/>
                </a:lnTo>
                <a:lnTo>
                  <a:pt x="72377" y="19309"/>
                </a:lnTo>
                <a:lnTo>
                  <a:pt x="72418" y="19146"/>
                </a:lnTo>
                <a:lnTo>
                  <a:pt x="72418" y="19024"/>
                </a:lnTo>
                <a:lnTo>
                  <a:pt x="72377" y="18901"/>
                </a:lnTo>
                <a:lnTo>
                  <a:pt x="72295" y="18738"/>
                </a:lnTo>
                <a:lnTo>
                  <a:pt x="72255" y="18656"/>
                </a:lnTo>
                <a:lnTo>
                  <a:pt x="72295" y="18615"/>
                </a:lnTo>
                <a:lnTo>
                  <a:pt x="72377" y="18452"/>
                </a:lnTo>
                <a:lnTo>
                  <a:pt x="72540" y="18166"/>
                </a:lnTo>
                <a:lnTo>
                  <a:pt x="72581" y="17881"/>
                </a:lnTo>
                <a:lnTo>
                  <a:pt x="72622" y="17595"/>
                </a:lnTo>
                <a:lnTo>
                  <a:pt x="72663" y="17268"/>
                </a:lnTo>
                <a:lnTo>
                  <a:pt x="72663" y="17187"/>
                </a:lnTo>
                <a:lnTo>
                  <a:pt x="72622" y="17064"/>
                </a:lnTo>
                <a:lnTo>
                  <a:pt x="72459" y="16901"/>
                </a:lnTo>
                <a:lnTo>
                  <a:pt x="72540" y="16860"/>
                </a:lnTo>
                <a:lnTo>
                  <a:pt x="72622" y="16778"/>
                </a:lnTo>
                <a:lnTo>
                  <a:pt x="72622" y="16738"/>
                </a:lnTo>
                <a:lnTo>
                  <a:pt x="72622" y="16656"/>
                </a:lnTo>
                <a:lnTo>
                  <a:pt x="72581" y="16493"/>
                </a:lnTo>
                <a:lnTo>
                  <a:pt x="72540" y="16370"/>
                </a:lnTo>
                <a:lnTo>
                  <a:pt x="72499" y="16248"/>
                </a:lnTo>
                <a:lnTo>
                  <a:pt x="72499" y="16085"/>
                </a:lnTo>
                <a:lnTo>
                  <a:pt x="72540" y="15962"/>
                </a:lnTo>
                <a:lnTo>
                  <a:pt x="72663" y="15880"/>
                </a:lnTo>
                <a:lnTo>
                  <a:pt x="72704" y="15799"/>
                </a:lnTo>
                <a:lnTo>
                  <a:pt x="72744" y="15676"/>
                </a:lnTo>
                <a:lnTo>
                  <a:pt x="72744" y="15595"/>
                </a:lnTo>
                <a:lnTo>
                  <a:pt x="72663" y="15513"/>
                </a:lnTo>
                <a:lnTo>
                  <a:pt x="72499" y="15391"/>
                </a:lnTo>
                <a:lnTo>
                  <a:pt x="72459" y="15268"/>
                </a:lnTo>
                <a:lnTo>
                  <a:pt x="72459" y="15146"/>
                </a:lnTo>
                <a:lnTo>
                  <a:pt x="72499" y="15023"/>
                </a:lnTo>
                <a:lnTo>
                  <a:pt x="72499" y="14942"/>
                </a:lnTo>
                <a:lnTo>
                  <a:pt x="72499" y="14860"/>
                </a:lnTo>
                <a:lnTo>
                  <a:pt x="72459" y="14697"/>
                </a:lnTo>
                <a:lnTo>
                  <a:pt x="72418" y="14533"/>
                </a:lnTo>
                <a:lnTo>
                  <a:pt x="72459" y="14452"/>
                </a:lnTo>
                <a:lnTo>
                  <a:pt x="72499" y="14370"/>
                </a:lnTo>
                <a:lnTo>
                  <a:pt x="72377" y="14125"/>
                </a:lnTo>
                <a:lnTo>
                  <a:pt x="72295" y="13880"/>
                </a:lnTo>
                <a:lnTo>
                  <a:pt x="72255" y="13594"/>
                </a:lnTo>
                <a:lnTo>
                  <a:pt x="72295" y="13309"/>
                </a:lnTo>
                <a:lnTo>
                  <a:pt x="72377" y="12900"/>
                </a:lnTo>
                <a:lnTo>
                  <a:pt x="72336" y="12696"/>
                </a:lnTo>
                <a:lnTo>
                  <a:pt x="72295" y="12615"/>
                </a:lnTo>
                <a:lnTo>
                  <a:pt x="72255" y="12492"/>
                </a:lnTo>
                <a:lnTo>
                  <a:pt x="72091" y="12288"/>
                </a:lnTo>
                <a:lnTo>
                  <a:pt x="71969" y="12084"/>
                </a:lnTo>
                <a:lnTo>
                  <a:pt x="71887" y="11880"/>
                </a:lnTo>
                <a:lnTo>
                  <a:pt x="71806" y="11676"/>
                </a:lnTo>
                <a:lnTo>
                  <a:pt x="71683" y="11431"/>
                </a:lnTo>
                <a:lnTo>
                  <a:pt x="71601" y="11308"/>
                </a:lnTo>
                <a:lnTo>
                  <a:pt x="71479" y="11186"/>
                </a:lnTo>
                <a:lnTo>
                  <a:pt x="71275" y="11023"/>
                </a:lnTo>
                <a:lnTo>
                  <a:pt x="71234" y="10900"/>
                </a:lnTo>
                <a:lnTo>
                  <a:pt x="71234" y="10819"/>
                </a:lnTo>
                <a:lnTo>
                  <a:pt x="71275" y="10737"/>
                </a:lnTo>
                <a:lnTo>
                  <a:pt x="71275" y="10696"/>
                </a:lnTo>
                <a:lnTo>
                  <a:pt x="71234" y="10655"/>
                </a:lnTo>
                <a:lnTo>
                  <a:pt x="71193" y="10614"/>
                </a:lnTo>
                <a:lnTo>
                  <a:pt x="71071" y="10533"/>
                </a:lnTo>
                <a:lnTo>
                  <a:pt x="70989" y="10492"/>
                </a:lnTo>
                <a:lnTo>
                  <a:pt x="70867" y="10370"/>
                </a:lnTo>
                <a:lnTo>
                  <a:pt x="70785" y="10288"/>
                </a:lnTo>
                <a:lnTo>
                  <a:pt x="70785" y="10247"/>
                </a:lnTo>
                <a:lnTo>
                  <a:pt x="70785" y="10084"/>
                </a:lnTo>
                <a:lnTo>
                  <a:pt x="70744" y="9961"/>
                </a:lnTo>
                <a:lnTo>
                  <a:pt x="70622" y="9880"/>
                </a:lnTo>
                <a:lnTo>
                  <a:pt x="70458" y="9798"/>
                </a:lnTo>
                <a:lnTo>
                  <a:pt x="70336" y="9553"/>
                </a:lnTo>
                <a:lnTo>
                  <a:pt x="70213" y="9349"/>
                </a:lnTo>
                <a:lnTo>
                  <a:pt x="69887" y="8941"/>
                </a:lnTo>
                <a:lnTo>
                  <a:pt x="69683" y="8696"/>
                </a:lnTo>
                <a:lnTo>
                  <a:pt x="69438" y="8451"/>
                </a:lnTo>
                <a:lnTo>
                  <a:pt x="68866" y="8002"/>
                </a:lnTo>
                <a:lnTo>
                  <a:pt x="68295" y="7594"/>
                </a:lnTo>
                <a:lnTo>
                  <a:pt x="67764" y="7145"/>
                </a:lnTo>
                <a:lnTo>
                  <a:pt x="67642" y="7104"/>
                </a:lnTo>
                <a:lnTo>
                  <a:pt x="67560" y="7104"/>
                </a:lnTo>
                <a:lnTo>
                  <a:pt x="67111" y="6777"/>
                </a:lnTo>
                <a:lnTo>
                  <a:pt x="66866" y="6614"/>
                </a:lnTo>
                <a:lnTo>
                  <a:pt x="66621" y="6532"/>
                </a:lnTo>
                <a:lnTo>
                  <a:pt x="66376" y="6369"/>
                </a:lnTo>
                <a:lnTo>
                  <a:pt x="66131" y="6247"/>
                </a:lnTo>
                <a:lnTo>
                  <a:pt x="65519" y="5838"/>
                </a:lnTo>
                <a:lnTo>
                  <a:pt x="65233" y="5675"/>
                </a:lnTo>
                <a:lnTo>
                  <a:pt x="64866" y="5553"/>
                </a:lnTo>
                <a:lnTo>
                  <a:pt x="64580" y="5430"/>
                </a:lnTo>
                <a:lnTo>
                  <a:pt x="64335" y="5267"/>
                </a:lnTo>
                <a:lnTo>
                  <a:pt x="64254" y="5144"/>
                </a:lnTo>
                <a:lnTo>
                  <a:pt x="64131" y="5063"/>
                </a:lnTo>
                <a:lnTo>
                  <a:pt x="63886" y="4981"/>
                </a:lnTo>
                <a:lnTo>
                  <a:pt x="63151" y="4695"/>
                </a:lnTo>
                <a:lnTo>
                  <a:pt x="62457" y="4410"/>
                </a:lnTo>
                <a:lnTo>
                  <a:pt x="61723" y="4124"/>
                </a:lnTo>
                <a:lnTo>
                  <a:pt x="60988" y="3879"/>
                </a:lnTo>
                <a:lnTo>
                  <a:pt x="60335" y="3634"/>
                </a:lnTo>
                <a:lnTo>
                  <a:pt x="59682" y="3389"/>
                </a:lnTo>
                <a:lnTo>
                  <a:pt x="58865" y="3144"/>
                </a:lnTo>
                <a:lnTo>
                  <a:pt x="58498" y="3022"/>
                </a:lnTo>
                <a:lnTo>
                  <a:pt x="58090" y="2899"/>
                </a:lnTo>
                <a:lnTo>
                  <a:pt x="57314" y="2613"/>
                </a:lnTo>
                <a:lnTo>
                  <a:pt x="56538" y="2409"/>
                </a:lnTo>
                <a:lnTo>
                  <a:pt x="54946" y="2083"/>
                </a:lnTo>
                <a:lnTo>
                  <a:pt x="53722" y="1838"/>
                </a:lnTo>
                <a:lnTo>
                  <a:pt x="52497" y="1593"/>
                </a:lnTo>
                <a:lnTo>
                  <a:pt x="51191" y="1389"/>
                </a:lnTo>
                <a:lnTo>
                  <a:pt x="49884" y="1226"/>
                </a:lnTo>
                <a:lnTo>
                  <a:pt x="48905" y="1144"/>
                </a:lnTo>
                <a:lnTo>
                  <a:pt x="47884" y="1062"/>
                </a:lnTo>
                <a:lnTo>
                  <a:pt x="46864" y="981"/>
                </a:lnTo>
                <a:lnTo>
                  <a:pt x="45843" y="858"/>
                </a:lnTo>
                <a:lnTo>
                  <a:pt x="44741" y="736"/>
                </a:lnTo>
                <a:lnTo>
                  <a:pt x="43639" y="654"/>
                </a:lnTo>
                <a:lnTo>
                  <a:pt x="41230" y="572"/>
                </a:lnTo>
                <a:lnTo>
                  <a:pt x="36781" y="327"/>
                </a:lnTo>
                <a:lnTo>
                  <a:pt x="34903" y="287"/>
                </a:lnTo>
                <a:lnTo>
                  <a:pt x="33066" y="246"/>
                </a:lnTo>
                <a:lnTo>
                  <a:pt x="27269" y="246"/>
                </a:lnTo>
                <a:lnTo>
                  <a:pt x="26575" y="205"/>
                </a:lnTo>
                <a:lnTo>
                  <a:pt x="25881" y="164"/>
                </a:lnTo>
                <a:lnTo>
                  <a:pt x="24493" y="83"/>
                </a:lnTo>
                <a:lnTo>
                  <a:pt x="23146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>
            <a:off x="11241801" y="5680167"/>
            <a:ext cx="2522796" cy="1572925"/>
          </a:xfrm>
          <a:custGeom>
            <a:avLst/>
            <a:gdLst/>
            <a:ahLst/>
            <a:cxnLst/>
            <a:rect l="l" t="t" r="r" b="b"/>
            <a:pathLst>
              <a:path w="72745" h="33720" extrusionOk="0">
                <a:moveTo>
                  <a:pt x="19513" y="1"/>
                </a:moveTo>
                <a:lnTo>
                  <a:pt x="18778" y="83"/>
                </a:lnTo>
                <a:lnTo>
                  <a:pt x="18085" y="164"/>
                </a:lnTo>
                <a:lnTo>
                  <a:pt x="17595" y="246"/>
                </a:lnTo>
                <a:lnTo>
                  <a:pt x="14900" y="450"/>
                </a:lnTo>
                <a:lnTo>
                  <a:pt x="14084" y="532"/>
                </a:lnTo>
                <a:lnTo>
                  <a:pt x="13349" y="695"/>
                </a:lnTo>
                <a:lnTo>
                  <a:pt x="12574" y="899"/>
                </a:lnTo>
                <a:lnTo>
                  <a:pt x="11880" y="1185"/>
                </a:lnTo>
                <a:lnTo>
                  <a:pt x="11471" y="1307"/>
                </a:lnTo>
                <a:lnTo>
                  <a:pt x="11063" y="1511"/>
                </a:lnTo>
                <a:lnTo>
                  <a:pt x="10573" y="1756"/>
                </a:lnTo>
                <a:lnTo>
                  <a:pt x="10002" y="2001"/>
                </a:lnTo>
                <a:lnTo>
                  <a:pt x="9430" y="2246"/>
                </a:lnTo>
                <a:lnTo>
                  <a:pt x="8818" y="2450"/>
                </a:lnTo>
                <a:lnTo>
                  <a:pt x="7634" y="2899"/>
                </a:lnTo>
                <a:lnTo>
                  <a:pt x="7226" y="3063"/>
                </a:lnTo>
                <a:lnTo>
                  <a:pt x="6859" y="3267"/>
                </a:lnTo>
                <a:lnTo>
                  <a:pt x="6450" y="3430"/>
                </a:lnTo>
                <a:lnTo>
                  <a:pt x="6083" y="3593"/>
                </a:lnTo>
                <a:lnTo>
                  <a:pt x="5634" y="3797"/>
                </a:lnTo>
                <a:lnTo>
                  <a:pt x="5267" y="4001"/>
                </a:lnTo>
                <a:lnTo>
                  <a:pt x="4899" y="4206"/>
                </a:lnTo>
                <a:lnTo>
                  <a:pt x="4532" y="4450"/>
                </a:lnTo>
                <a:lnTo>
                  <a:pt x="3879" y="4940"/>
                </a:lnTo>
                <a:lnTo>
                  <a:pt x="3226" y="5430"/>
                </a:lnTo>
                <a:lnTo>
                  <a:pt x="3226" y="5553"/>
                </a:lnTo>
                <a:lnTo>
                  <a:pt x="3144" y="5634"/>
                </a:lnTo>
                <a:lnTo>
                  <a:pt x="3021" y="5757"/>
                </a:lnTo>
                <a:lnTo>
                  <a:pt x="2654" y="6002"/>
                </a:lnTo>
                <a:lnTo>
                  <a:pt x="2368" y="6247"/>
                </a:lnTo>
                <a:lnTo>
                  <a:pt x="2123" y="6573"/>
                </a:lnTo>
                <a:lnTo>
                  <a:pt x="1715" y="7185"/>
                </a:lnTo>
                <a:lnTo>
                  <a:pt x="1511" y="7471"/>
                </a:lnTo>
                <a:lnTo>
                  <a:pt x="1225" y="7716"/>
                </a:lnTo>
                <a:lnTo>
                  <a:pt x="1144" y="7757"/>
                </a:lnTo>
                <a:lnTo>
                  <a:pt x="1062" y="7839"/>
                </a:lnTo>
                <a:lnTo>
                  <a:pt x="1062" y="7961"/>
                </a:lnTo>
                <a:lnTo>
                  <a:pt x="1062" y="8084"/>
                </a:lnTo>
                <a:lnTo>
                  <a:pt x="1062" y="8247"/>
                </a:lnTo>
                <a:lnTo>
                  <a:pt x="899" y="8247"/>
                </a:lnTo>
                <a:lnTo>
                  <a:pt x="776" y="8288"/>
                </a:lnTo>
                <a:lnTo>
                  <a:pt x="695" y="8410"/>
                </a:lnTo>
                <a:lnTo>
                  <a:pt x="654" y="8492"/>
                </a:lnTo>
                <a:lnTo>
                  <a:pt x="572" y="8696"/>
                </a:lnTo>
                <a:lnTo>
                  <a:pt x="409" y="8900"/>
                </a:lnTo>
                <a:lnTo>
                  <a:pt x="368" y="9022"/>
                </a:lnTo>
                <a:lnTo>
                  <a:pt x="327" y="9145"/>
                </a:lnTo>
                <a:lnTo>
                  <a:pt x="286" y="9349"/>
                </a:lnTo>
                <a:lnTo>
                  <a:pt x="286" y="9594"/>
                </a:lnTo>
                <a:lnTo>
                  <a:pt x="246" y="9839"/>
                </a:lnTo>
                <a:lnTo>
                  <a:pt x="246" y="9880"/>
                </a:lnTo>
                <a:lnTo>
                  <a:pt x="286" y="9961"/>
                </a:lnTo>
                <a:lnTo>
                  <a:pt x="368" y="10125"/>
                </a:lnTo>
                <a:lnTo>
                  <a:pt x="450" y="10329"/>
                </a:lnTo>
                <a:lnTo>
                  <a:pt x="490" y="10533"/>
                </a:lnTo>
                <a:lnTo>
                  <a:pt x="531" y="10696"/>
                </a:lnTo>
                <a:lnTo>
                  <a:pt x="531" y="10819"/>
                </a:lnTo>
                <a:lnTo>
                  <a:pt x="490" y="10900"/>
                </a:lnTo>
                <a:lnTo>
                  <a:pt x="368" y="11104"/>
                </a:lnTo>
                <a:lnTo>
                  <a:pt x="327" y="11308"/>
                </a:lnTo>
                <a:lnTo>
                  <a:pt x="205" y="11717"/>
                </a:lnTo>
                <a:lnTo>
                  <a:pt x="164" y="12002"/>
                </a:lnTo>
                <a:lnTo>
                  <a:pt x="123" y="12329"/>
                </a:lnTo>
                <a:lnTo>
                  <a:pt x="82" y="12656"/>
                </a:lnTo>
                <a:lnTo>
                  <a:pt x="41" y="12941"/>
                </a:lnTo>
                <a:lnTo>
                  <a:pt x="1" y="13064"/>
                </a:lnTo>
                <a:lnTo>
                  <a:pt x="41" y="13227"/>
                </a:lnTo>
                <a:lnTo>
                  <a:pt x="41" y="13349"/>
                </a:lnTo>
                <a:lnTo>
                  <a:pt x="1" y="13472"/>
                </a:lnTo>
                <a:lnTo>
                  <a:pt x="1" y="13594"/>
                </a:lnTo>
                <a:lnTo>
                  <a:pt x="41" y="13676"/>
                </a:lnTo>
                <a:lnTo>
                  <a:pt x="123" y="13880"/>
                </a:lnTo>
                <a:lnTo>
                  <a:pt x="205" y="14084"/>
                </a:lnTo>
                <a:lnTo>
                  <a:pt x="205" y="14166"/>
                </a:lnTo>
                <a:lnTo>
                  <a:pt x="164" y="14248"/>
                </a:lnTo>
                <a:lnTo>
                  <a:pt x="123" y="14370"/>
                </a:lnTo>
                <a:lnTo>
                  <a:pt x="164" y="14452"/>
                </a:lnTo>
                <a:lnTo>
                  <a:pt x="205" y="14533"/>
                </a:lnTo>
                <a:lnTo>
                  <a:pt x="246" y="14615"/>
                </a:lnTo>
                <a:lnTo>
                  <a:pt x="409" y="14778"/>
                </a:lnTo>
                <a:lnTo>
                  <a:pt x="450" y="14860"/>
                </a:lnTo>
                <a:lnTo>
                  <a:pt x="450" y="14982"/>
                </a:lnTo>
                <a:lnTo>
                  <a:pt x="490" y="15023"/>
                </a:lnTo>
                <a:lnTo>
                  <a:pt x="531" y="15105"/>
                </a:lnTo>
                <a:lnTo>
                  <a:pt x="531" y="15268"/>
                </a:lnTo>
                <a:lnTo>
                  <a:pt x="531" y="15391"/>
                </a:lnTo>
                <a:lnTo>
                  <a:pt x="531" y="15554"/>
                </a:lnTo>
                <a:lnTo>
                  <a:pt x="490" y="15717"/>
                </a:lnTo>
                <a:lnTo>
                  <a:pt x="450" y="15799"/>
                </a:lnTo>
                <a:lnTo>
                  <a:pt x="450" y="15880"/>
                </a:lnTo>
                <a:lnTo>
                  <a:pt x="572" y="16085"/>
                </a:lnTo>
                <a:lnTo>
                  <a:pt x="735" y="16248"/>
                </a:lnTo>
                <a:lnTo>
                  <a:pt x="940" y="16411"/>
                </a:lnTo>
                <a:lnTo>
                  <a:pt x="899" y="16574"/>
                </a:lnTo>
                <a:lnTo>
                  <a:pt x="899" y="16697"/>
                </a:lnTo>
                <a:lnTo>
                  <a:pt x="1021" y="17023"/>
                </a:lnTo>
                <a:lnTo>
                  <a:pt x="1225" y="17554"/>
                </a:lnTo>
                <a:lnTo>
                  <a:pt x="1429" y="18085"/>
                </a:lnTo>
                <a:lnTo>
                  <a:pt x="1715" y="18534"/>
                </a:lnTo>
                <a:lnTo>
                  <a:pt x="2001" y="18983"/>
                </a:lnTo>
                <a:lnTo>
                  <a:pt x="2287" y="19391"/>
                </a:lnTo>
                <a:lnTo>
                  <a:pt x="2572" y="19840"/>
                </a:lnTo>
                <a:lnTo>
                  <a:pt x="2736" y="20248"/>
                </a:lnTo>
                <a:lnTo>
                  <a:pt x="2695" y="20493"/>
                </a:lnTo>
                <a:lnTo>
                  <a:pt x="2695" y="20738"/>
                </a:lnTo>
                <a:lnTo>
                  <a:pt x="2695" y="20861"/>
                </a:lnTo>
                <a:lnTo>
                  <a:pt x="2695" y="20983"/>
                </a:lnTo>
                <a:lnTo>
                  <a:pt x="2776" y="21106"/>
                </a:lnTo>
                <a:lnTo>
                  <a:pt x="2858" y="21228"/>
                </a:lnTo>
                <a:lnTo>
                  <a:pt x="3021" y="21391"/>
                </a:lnTo>
                <a:lnTo>
                  <a:pt x="3144" y="21555"/>
                </a:lnTo>
                <a:lnTo>
                  <a:pt x="3348" y="21963"/>
                </a:lnTo>
                <a:lnTo>
                  <a:pt x="3389" y="22044"/>
                </a:lnTo>
                <a:lnTo>
                  <a:pt x="3389" y="22208"/>
                </a:lnTo>
                <a:lnTo>
                  <a:pt x="3430" y="22289"/>
                </a:lnTo>
                <a:lnTo>
                  <a:pt x="3470" y="22330"/>
                </a:lnTo>
                <a:lnTo>
                  <a:pt x="3675" y="22412"/>
                </a:lnTo>
                <a:lnTo>
                  <a:pt x="3756" y="22534"/>
                </a:lnTo>
                <a:lnTo>
                  <a:pt x="3756" y="22657"/>
                </a:lnTo>
                <a:lnTo>
                  <a:pt x="3756" y="22820"/>
                </a:lnTo>
                <a:lnTo>
                  <a:pt x="3756" y="22902"/>
                </a:lnTo>
                <a:lnTo>
                  <a:pt x="3797" y="22942"/>
                </a:lnTo>
                <a:lnTo>
                  <a:pt x="3879" y="22983"/>
                </a:lnTo>
                <a:lnTo>
                  <a:pt x="3960" y="23024"/>
                </a:lnTo>
                <a:lnTo>
                  <a:pt x="4287" y="23392"/>
                </a:lnTo>
                <a:lnTo>
                  <a:pt x="4613" y="23759"/>
                </a:lnTo>
                <a:lnTo>
                  <a:pt x="4899" y="24126"/>
                </a:lnTo>
                <a:lnTo>
                  <a:pt x="5022" y="24330"/>
                </a:lnTo>
                <a:lnTo>
                  <a:pt x="5144" y="24535"/>
                </a:lnTo>
                <a:lnTo>
                  <a:pt x="5185" y="24698"/>
                </a:lnTo>
                <a:lnTo>
                  <a:pt x="5307" y="24820"/>
                </a:lnTo>
                <a:lnTo>
                  <a:pt x="5471" y="24984"/>
                </a:lnTo>
                <a:lnTo>
                  <a:pt x="5634" y="25188"/>
                </a:lnTo>
                <a:lnTo>
                  <a:pt x="5920" y="25555"/>
                </a:lnTo>
                <a:lnTo>
                  <a:pt x="6205" y="25882"/>
                </a:lnTo>
                <a:lnTo>
                  <a:pt x="6369" y="26086"/>
                </a:lnTo>
                <a:lnTo>
                  <a:pt x="6532" y="26249"/>
                </a:lnTo>
                <a:lnTo>
                  <a:pt x="6655" y="26331"/>
                </a:lnTo>
                <a:lnTo>
                  <a:pt x="6695" y="26453"/>
                </a:lnTo>
                <a:lnTo>
                  <a:pt x="6777" y="26576"/>
                </a:lnTo>
                <a:lnTo>
                  <a:pt x="6899" y="26698"/>
                </a:lnTo>
                <a:lnTo>
                  <a:pt x="7104" y="26821"/>
                </a:lnTo>
                <a:lnTo>
                  <a:pt x="7308" y="26984"/>
                </a:lnTo>
                <a:lnTo>
                  <a:pt x="7634" y="27270"/>
                </a:lnTo>
                <a:lnTo>
                  <a:pt x="7920" y="27596"/>
                </a:lnTo>
                <a:lnTo>
                  <a:pt x="8287" y="27882"/>
                </a:lnTo>
                <a:lnTo>
                  <a:pt x="8287" y="28045"/>
                </a:lnTo>
                <a:lnTo>
                  <a:pt x="8369" y="28127"/>
                </a:lnTo>
                <a:lnTo>
                  <a:pt x="8573" y="28331"/>
                </a:lnTo>
                <a:lnTo>
                  <a:pt x="8736" y="28413"/>
                </a:lnTo>
                <a:lnTo>
                  <a:pt x="8818" y="28453"/>
                </a:lnTo>
                <a:lnTo>
                  <a:pt x="8859" y="28494"/>
                </a:lnTo>
                <a:lnTo>
                  <a:pt x="9145" y="28821"/>
                </a:lnTo>
                <a:lnTo>
                  <a:pt x="9512" y="29106"/>
                </a:lnTo>
                <a:lnTo>
                  <a:pt x="10247" y="29678"/>
                </a:lnTo>
                <a:lnTo>
                  <a:pt x="10410" y="29800"/>
                </a:lnTo>
                <a:lnTo>
                  <a:pt x="10573" y="29841"/>
                </a:lnTo>
                <a:lnTo>
                  <a:pt x="10737" y="29841"/>
                </a:lnTo>
                <a:lnTo>
                  <a:pt x="10941" y="29760"/>
                </a:lnTo>
                <a:lnTo>
                  <a:pt x="11186" y="29923"/>
                </a:lnTo>
                <a:lnTo>
                  <a:pt x="11308" y="30045"/>
                </a:lnTo>
                <a:lnTo>
                  <a:pt x="11349" y="30168"/>
                </a:lnTo>
                <a:lnTo>
                  <a:pt x="11390" y="30290"/>
                </a:lnTo>
                <a:lnTo>
                  <a:pt x="11471" y="30372"/>
                </a:lnTo>
                <a:lnTo>
                  <a:pt x="11594" y="30454"/>
                </a:lnTo>
                <a:lnTo>
                  <a:pt x="11757" y="30454"/>
                </a:lnTo>
                <a:lnTo>
                  <a:pt x="11880" y="30494"/>
                </a:lnTo>
                <a:lnTo>
                  <a:pt x="12002" y="30535"/>
                </a:lnTo>
                <a:lnTo>
                  <a:pt x="12247" y="30658"/>
                </a:lnTo>
                <a:lnTo>
                  <a:pt x="12329" y="30699"/>
                </a:lnTo>
                <a:lnTo>
                  <a:pt x="12410" y="30739"/>
                </a:lnTo>
                <a:lnTo>
                  <a:pt x="12614" y="30780"/>
                </a:lnTo>
                <a:lnTo>
                  <a:pt x="12819" y="30780"/>
                </a:lnTo>
                <a:lnTo>
                  <a:pt x="12941" y="30821"/>
                </a:lnTo>
                <a:lnTo>
                  <a:pt x="12982" y="30903"/>
                </a:lnTo>
                <a:lnTo>
                  <a:pt x="13308" y="30984"/>
                </a:lnTo>
                <a:lnTo>
                  <a:pt x="13594" y="31107"/>
                </a:lnTo>
                <a:lnTo>
                  <a:pt x="13880" y="31188"/>
                </a:lnTo>
                <a:lnTo>
                  <a:pt x="14043" y="31229"/>
                </a:lnTo>
                <a:lnTo>
                  <a:pt x="14206" y="31229"/>
                </a:lnTo>
                <a:lnTo>
                  <a:pt x="14860" y="31352"/>
                </a:lnTo>
                <a:lnTo>
                  <a:pt x="15186" y="31433"/>
                </a:lnTo>
                <a:lnTo>
                  <a:pt x="15472" y="31597"/>
                </a:lnTo>
                <a:lnTo>
                  <a:pt x="15758" y="31678"/>
                </a:lnTo>
                <a:lnTo>
                  <a:pt x="16043" y="31760"/>
                </a:lnTo>
                <a:lnTo>
                  <a:pt x="16697" y="31801"/>
                </a:lnTo>
                <a:lnTo>
                  <a:pt x="16942" y="31801"/>
                </a:lnTo>
                <a:lnTo>
                  <a:pt x="17186" y="31842"/>
                </a:lnTo>
                <a:lnTo>
                  <a:pt x="17758" y="32046"/>
                </a:lnTo>
                <a:lnTo>
                  <a:pt x="18329" y="32209"/>
                </a:lnTo>
                <a:lnTo>
                  <a:pt x="19554" y="32495"/>
                </a:lnTo>
                <a:lnTo>
                  <a:pt x="19677" y="32617"/>
                </a:lnTo>
                <a:lnTo>
                  <a:pt x="19799" y="32658"/>
                </a:lnTo>
                <a:lnTo>
                  <a:pt x="20126" y="32699"/>
                </a:lnTo>
                <a:lnTo>
                  <a:pt x="20452" y="32740"/>
                </a:lnTo>
                <a:lnTo>
                  <a:pt x="20738" y="32821"/>
                </a:lnTo>
                <a:lnTo>
                  <a:pt x="21350" y="32944"/>
                </a:lnTo>
                <a:lnTo>
                  <a:pt x="22820" y="33270"/>
                </a:lnTo>
                <a:lnTo>
                  <a:pt x="23595" y="33393"/>
                </a:lnTo>
                <a:lnTo>
                  <a:pt x="24330" y="33434"/>
                </a:lnTo>
                <a:lnTo>
                  <a:pt x="24453" y="33434"/>
                </a:lnTo>
                <a:lnTo>
                  <a:pt x="24902" y="33597"/>
                </a:lnTo>
                <a:lnTo>
                  <a:pt x="25147" y="33638"/>
                </a:lnTo>
                <a:lnTo>
                  <a:pt x="25392" y="33597"/>
                </a:lnTo>
                <a:lnTo>
                  <a:pt x="25636" y="33597"/>
                </a:lnTo>
                <a:lnTo>
                  <a:pt x="25800" y="33678"/>
                </a:lnTo>
                <a:lnTo>
                  <a:pt x="26086" y="33678"/>
                </a:lnTo>
                <a:lnTo>
                  <a:pt x="27024" y="33719"/>
                </a:lnTo>
                <a:lnTo>
                  <a:pt x="27922" y="33719"/>
                </a:lnTo>
                <a:lnTo>
                  <a:pt x="29759" y="33678"/>
                </a:lnTo>
                <a:lnTo>
                  <a:pt x="31147" y="33638"/>
                </a:lnTo>
                <a:lnTo>
                  <a:pt x="32576" y="33597"/>
                </a:lnTo>
                <a:lnTo>
                  <a:pt x="33148" y="33556"/>
                </a:lnTo>
                <a:lnTo>
                  <a:pt x="33678" y="33556"/>
                </a:lnTo>
                <a:lnTo>
                  <a:pt x="34250" y="33597"/>
                </a:lnTo>
                <a:lnTo>
                  <a:pt x="34821" y="33597"/>
                </a:lnTo>
                <a:lnTo>
                  <a:pt x="35393" y="33556"/>
                </a:lnTo>
                <a:lnTo>
                  <a:pt x="35964" y="33597"/>
                </a:lnTo>
                <a:lnTo>
                  <a:pt x="37107" y="33597"/>
                </a:lnTo>
                <a:lnTo>
                  <a:pt x="38250" y="33556"/>
                </a:lnTo>
                <a:lnTo>
                  <a:pt x="38863" y="33556"/>
                </a:lnTo>
                <a:lnTo>
                  <a:pt x="39475" y="33515"/>
                </a:lnTo>
                <a:lnTo>
                  <a:pt x="40087" y="33474"/>
                </a:lnTo>
                <a:lnTo>
                  <a:pt x="40700" y="33352"/>
                </a:lnTo>
                <a:lnTo>
                  <a:pt x="41108" y="33352"/>
                </a:lnTo>
                <a:lnTo>
                  <a:pt x="41883" y="33311"/>
                </a:lnTo>
                <a:lnTo>
                  <a:pt x="42659" y="33270"/>
                </a:lnTo>
                <a:lnTo>
                  <a:pt x="43149" y="33229"/>
                </a:lnTo>
                <a:lnTo>
                  <a:pt x="43680" y="33189"/>
                </a:lnTo>
                <a:lnTo>
                  <a:pt x="44455" y="33148"/>
                </a:lnTo>
                <a:lnTo>
                  <a:pt x="44863" y="33107"/>
                </a:lnTo>
                <a:lnTo>
                  <a:pt x="45231" y="33025"/>
                </a:lnTo>
                <a:lnTo>
                  <a:pt x="45476" y="32985"/>
                </a:lnTo>
                <a:lnTo>
                  <a:pt x="45557" y="32985"/>
                </a:lnTo>
                <a:lnTo>
                  <a:pt x="45639" y="33066"/>
                </a:lnTo>
                <a:lnTo>
                  <a:pt x="45761" y="33107"/>
                </a:lnTo>
                <a:lnTo>
                  <a:pt x="46210" y="33107"/>
                </a:lnTo>
                <a:lnTo>
                  <a:pt x="46578" y="33066"/>
                </a:lnTo>
                <a:lnTo>
                  <a:pt x="46945" y="32985"/>
                </a:lnTo>
                <a:lnTo>
                  <a:pt x="47313" y="32985"/>
                </a:lnTo>
                <a:lnTo>
                  <a:pt x="47517" y="32903"/>
                </a:lnTo>
                <a:lnTo>
                  <a:pt x="47639" y="32903"/>
                </a:lnTo>
                <a:lnTo>
                  <a:pt x="47803" y="32862"/>
                </a:lnTo>
                <a:lnTo>
                  <a:pt x="48170" y="32903"/>
                </a:lnTo>
                <a:lnTo>
                  <a:pt x="48578" y="32862"/>
                </a:lnTo>
                <a:lnTo>
                  <a:pt x="48946" y="32821"/>
                </a:lnTo>
                <a:lnTo>
                  <a:pt x="49354" y="32780"/>
                </a:lnTo>
                <a:lnTo>
                  <a:pt x="49925" y="32699"/>
                </a:lnTo>
                <a:lnTo>
                  <a:pt x="50538" y="32658"/>
                </a:lnTo>
                <a:lnTo>
                  <a:pt x="50701" y="32658"/>
                </a:lnTo>
                <a:lnTo>
                  <a:pt x="50823" y="32617"/>
                </a:lnTo>
                <a:lnTo>
                  <a:pt x="50946" y="32535"/>
                </a:lnTo>
                <a:lnTo>
                  <a:pt x="51068" y="32454"/>
                </a:lnTo>
                <a:lnTo>
                  <a:pt x="51191" y="32372"/>
                </a:lnTo>
                <a:lnTo>
                  <a:pt x="51272" y="32454"/>
                </a:lnTo>
                <a:lnTo>
                  <a:pt x="51395" y="32495"/>
                </a:lnTo>
                <a:lnTo>
                  <a:pt x="51640" y="32495"/>
                </a:lnTo>
                <a:lnTo>
                  <a:pt x="52987" y="32168"/>
                </a:lnTo>
                <a:lnTo>
                  <a:pt x="53109" y="32127"/>
                </a:lnTo>
                <a:lnTo>
                  <a:pt x="53191" y="32086"/>
                </a:lnTo>
                <a:lnTo>
                  <a:pt x="53232" y="31964"/>
                </a:lnTo>
                <a:lnTo>
                  <a:pt x="53273" y="31923"/>
                </a:lnTo>
                <a:lnTo>
                  <a:pt x="53518" y="31882"/>
                </a:lnTo>
                <a:lnTo>
                  <a:pt x="53803" y="31842"/>
                </a:lnTo>
                <a:lnTo>
                  <a:pt x="54007" y="31678"/>
                </a:lnTo>
                <a:lnTo>
                  <a:pt x="54130" y="31597"/>
                </a:lnTo>
                <a:lnTo>
                  <a:pt x="54171" y="31556"/>
                </a:lnTo>
                <a:lnTo>
                  <a:pt x="54252" y="31556"/>
                </a:lnTo>
                <a:lnTo>
                  <a:pt x="54416" y="31597"/>
                </a:lnTo>
                <a:lnTo>
                  <a:pt x="54538" y="31597"/>
                </a:lnTo>
                <a:lnTo>
                  <a:pt x="54783" y="31556"/>
                </a:lnTo>
                <a:lnTo>
                  <a:pt x="55028" y="31433"/>
                </a:lnTo>
                <a:lnTo>
                  <a:pt x="55273" y="31311"/>
                </a:lnTo>
                <a:lnTo>
                  <a:pt x="55354" y="31270"/>
                </a:lnTo>
                <a:lnTo>
                  <a:pt x="55926" y="31270"/>
                </a:lnTo>
                <a:lnTo>
                  <a:pt x="56416" y="31188"/>
                </a:lnTo>
                <a:lnTo>
                  <a:pt x="56947" y="31066"/>
                </a:lnTo>
                <a:lnTo>
                  <a:pt x="57436" y="31025"/>
                </a:lnTo>
                <a:lnTo>
                  <a:pt x="57722" y="31025"/>
                </a:lnTo>
                <a:lnTo>
                  <a:pt x="58008" y="30984"/>
                </a:lnTo>
                <a:lnTo>
                  <a:pt x="58294" y="30903"/>
                </a:lnTo>
                <a:lnTo>
                  <a:pt x="58539" y="30780"/>
                </a:lnTo>
                <a:lnTo>
                  <a:pt x="58824" y="30780"/>
                </a:lnTo>
                <a:lnTo>
                  <a:pt x="58947" y="30739"/>
                </a:lnTo>
                <a:lnTo>
                  <a:pt x="59028" y="30658"/>
                </a:lnTo>
                <a:lnTo>
                  <a:pt x="59192" y="30617"/>
                </a:lnTo>
                <a:lnTo>
                  <a:pt x="59763" y="30494"/>
                </a:lnTo>
                <a:lnTo>
                  <a:pt x="60335" y="30290"/>
                </a:lnTo>
                <a:lnTo>
                  <a:pt x="60906" y="30086"/>
                </a:lnTo>
                <a:lnTo>
                  <a:pt x="61478" y="29923"/>
                </a:lnTo>
                <a:lnTo>
                  <a:pt x="61559" y="29882"/>
                </a:lnTo>
                <a:lnTo>
                  <a:pt x="61600" y="29841"/>
                </a:lnTo>
                <a:lnTo>
                  <a:pt x="61682" y="29719"/>
                </a:lnTo>
                <a:lnTo>
                  <a:pt x="61927" y="29678"/>
                </a:lnTo>
                <a:lnTo>
                  <a:pt x="62212" y="29596"/>
                </a:lnTo>
                <a:lnTo>
                  <a:pt x="62662" y="29433"/>
                </a:lnTo>
                <a:lnTo>
                  <a:pt x="63192" y="29270"/>
                </a:lnTo>
                <a:lnTo>
                  <a:pt x="63437" y="29188"/>
                </a:lnTo>
                <a:lnTo>
                  <a:pt x="63682" y="29066"/>
                </a:lnTo>
                <a:lnTo>
                  <a:pt x="63845" y="28984"/>
                </a:lnTo>
                <a:lnTo>
                  <a:pt x="64009" y="28902"/>
                </a:lnTo>
                <a:lnTo>
                  <a:pt x="64417" y="28780"/>
                </a:lnTo>
                <a:lnTo>
                  <a:pt x="64743" y="28617"/>
                </a:lnTo>
                <a:lnTo>
                  <a:pt x="64907" y="28494"/>
                </a:lnTo>
                <a:lnTo>
                  <a:pt x="65029" y="28372"/>
                </a:lnTo>
                <a:lnTo>
                  <a:pt x="65111" y="28331"/>
                </a:lnTo>
                <a:lnTo>
                  <a:pt x="65192" y="28331"/>
                </a:lnTo>
                <a:lnTo>
                  <a:pt x="65397" y="28290"/>
                </a:lnTo>
                <a:lnTo>
                  <a:pt x="65601" y="28168"/>
                </a:lnTo>
                <a:lnTo>
                  <a:pt x="65764" y="28045"/>
                </a:lnTo>
                <a:lnTo>
                  <a:pt x="65886" y="27923"/>
                </a:lnTo>
                <a:lnTo>
                  <a:pt x="66091" y="27882"/>
                </a:lnTo>
                <a:lnTo>
                  <a:pt x="66254" y="27800"/>
                </a:lnTo>
                <a:lnTo>
                  <a:pt x="66499" y="27637"/>
                </a:lnTo>
                <a:lnTo>
                  <a:pt x="66703" y="27433"/>
                </a:lnTo>
                <a:lnTo>
                  <a:pt x="66948" y="27310"/>
                </a:lnTo>
                <a:lnTo>
                  <a:pt x="67478" y="26984"/>
                </a:lnTo>
                <a:lnTo>
                  <a:pt x="67968" y="26657"/>
                </a:lnTo>
                <a:lnTo>
                  <a:pt x="68907" y="25963"/>
                </a:lnTo>
                <a:lnTo>
                  <a:pt x="69070" y="25882"/>
                </a:lnTo>
                <a:lnTo>
                  <a:pt x="69152" y="25800"/>
                </a:lnTo>
                <a:lnTo>
                  <a:pt x="69234" y="25718"/>
                </a:lnTo>
                <a:lnTo>
                  <a:pt x="69275" y="25596"/>
                </a:lnTo>
                <a:lnTo>
                  <a:pt x="69315" y="25514"/>
                </a:lnTo>
                <a:lnTo>
                  <a:pt x="69356" y="25433"/>
                </a:lnTo>
                <a:lnTo>
                  <a:pt x="69479" y="25228"/>
                </a:lnTo>
                <a:lnTo>
                  <a:pt x="69601" y="25065"/>
                </a:lnTo>
                <a:lnTo>
                  <a:pt x="69601" y="24984"/>
                </a:lnTo>
                <a:lnTo>
                  <a:pt x="69560" y="24861"/>
                </a:lnTo>
                <a:lnTo>
                  <a:pt x="69601" y="24779"/>
                </a:lnTo>
                <a:lnTo>
                  <a:pt x="69683" y="24739"/>
                </a:lnTo>
                <a:lnTo>
                  <a:pt x="69846" y="24657"/>
                </a:lnTo>
                <a:lnTo>
                  <a:pt x="69969" y="24535"/>
                </a:lnTo>
                <a:lnTo>
                  <a:pt x="70091" y="24412"/>
                </a:lnTo>
                <a:lnTo>
                  <a:pt x="70132" y="24290"/>
                </a:lnTo>
                <a:lnTo>
                  <a:pt x="70213" y="24045"/>
                </a:lnTo>
                <a:lnTo>
                  <a:pt x="70254" y="23718"/>
                </a:lnTo>
                <a:lnTo>
                  <a:pt x="70254" y="23596"/>
                </a:lnTo>
                <a:lnTo>
                  <a:pt x="70295" y="23473"/>
                </a:lnTo>
                <a:lnTo>
                  <a:pt x="70418" y="23351"/>
                </a:lnTo>
                <a:lnTo>
                  <a:pt x="70540" y="23269"/>
                </a:lnTo>
                <a:lnTo>
                  <a:pt x="70744" y="23147"/>
                </a:lnTo>
                <a:lnTo>
                  <a:pt x="70907" y="23024"/>
                </a:lnTo>
                <a:lnTo>
                  <a:pt x="71030" y="22861"/>
                </a:lnTo>
                <a:lnTo>
                  <a:pt x="71112" y="22698"/>
                </a:lnTo>
                <a:lnTo>
                  <a:pt x="71193" y="22412"/>
                </a:lnTo>
                <a:lnTo>
                  <a:pt x="71316" y="22167"/>
                </a:lnTo>
                <a:lnTo>
                  <a:pt x="71642" y="21636"/>
                </a:lnTo>
                <a:lnTo>
                  <a:pt x="71765" y="21350"/>
                </a:lnTo>
                <a:lnTo>
                  <a:pt x="71806" y="21187"/>
                </a:lnTo>
                <a:lnTo>
                  <a:pt x="71806" y="21024"/>
                </a:lnTo>
                <a:lnTo>
                  <a:pt x="71765" y="20901"/>
                </a:lnTo>
                <a:lnTo>
                  <a:pt x="71765" y="20738"/>
                </a:lnTo>
                <a:lnTo>
                  <a:pt x="71846" y="20616"/>
                </a:lnTo>
                <a:lnTo>
                  <a:pt x="71928" y="20493"/>
                </a:lnTo>
                <a:lnTo>
                  <a:pt x="72050" y="20330"/>
                </a:lnTo>
                <a:lnTo>
                  <a:pt x="72173" y="20167"/>
                </a:lnTo>
                <a:lnTo>
                  <a:pt x="72255" y="20003"/>
                </a:lnTo>
                <a:lnTo>
                  <a:pt x="72255" y="19840"/>
                </a:lnTo>
                <a:lnTo>
                  <a:pt x="72255" y="19677"/>
                </a:lnTo>
                <a:lnTo>
                  <a:pt x="72295" y="19554"/>
                </a:lnTo>
                <a:lnTo>
                  <a:pt x="72377" y="19309"/>
                </a:lnTo>
                <a:lnTo>
                  <a:pt x="72418" y="19146"/>
                </a:lnTo>
                <a:lnTo>
                  <a:pt x="72418" y="19024"/>
                </a:lnTo>
                <a:lnTo>
                  <a:pt x="72377" y="18901"/>
                </a:lnTo>
                <a:lnTo>
                  <a:pt x="72295" y="18738"/>
                </a:lnTo>
                <a:lnTo>
                  <a:pt x="72255" y="18656"/>
                </a:lnTo>
                <a:lnTo>
                  <a:pt x="72295" y="18615"/>
                </a:lnTo>
                <a:lnTo>
                  <a:pt x="72377" y="18452"/>
                </a:lnTo>
                <a:lnTo>
                  <a:pt x="72540" y="18166"/>
                </a:lnTo>
                <a:lnTo>
                  <a:pt x="72581" y="17881"/>
                </a:lnTo>
                <a:lnTo>
                  <a:pt x="72622" y="17595"/>
                </a:lnTo>
                <a:lnTo>
                  <a:pt x="72663" y="17268"/>
                </a:lnTo>
                <a:lnTo>
                  <a:pt x="72663" y="17187"/>
                </a:lnTo>
                <a:lnTo>
                  <a:pt x="72622" y="17064"/>
                </a:lnTo>
                <a:lnTo>
                  <a:pt x="72459" y="16901"/>
                </a:lnTo>
                <a:lnTo>
                  <a:pt x="72540" y="16860"/>
                </a:lnTo>
                <a:lnTo>
                  <a:pt x="72622" y="16778"/>
                </a:lnTo>
                <a:lnTo>
                  <a:pt x="72622" y="16738"/>
                </a:lnTo>
                <a:lnTo>
                  <a:pt x="72622" y="16656"/>
                </a:lnTo>
                <a:lnTo>
                  <a:pt x="72581" y="16493"/>
                </a:lnTo>
                <a:lnTo>
                  <a:pt x="72540" y="16370"/>
                </a:lnTo>
                <a:lnTo>
                  <a:pt x="72499" y="16248"/>
                </a:lnTo>
                <a:lnTo>
                  <a:pt x="72499" y="16085"/>
                </a:lnTo>
                <a:lnTo>
                  <a:pt x="72540" y="15962"/>
                </a:lnTo>
                <a:lnTo>
                  <a:pt x="72663" y="15880"/>
                </a:lnTo>
                <a:lnTo>
                  <a:pt x="72704" y="15799"/>
                </a:lnTo>
                <a:lnTo>
                  <a:pt x="72744" y="15676"/>
                </a:lnTo>
                <a:lnTo>
                  <a:pt x="72744" y="15595"/>
                </a:lnTo>
                <a:lnTo>
                  <a:pt x="72663" y="15513"/>
                </a:lnTo>
                <a:lnTo>
                  <a:pt x="72499" y="15391"/>
                </a:lnTo>
                <a:lnTo>
                  <a:pt x="72459" y="15268"/>
                </a:lnTo>
                <a:lnTo>
                  <a:pt x="72459" y="15146"/>
                </a:lnTo>
                <a:lnTo>
                  <a:pt x="72499" y="15023"/>
                </a:lnTo>
                <a:lnTo>
                  <a:pt x="72499" y="14942"/>
                </a:lnTo>
                <a:lnTo>
                  <a:pt x="72499" y="14860"/>
                </a:lnTo>
                <a:lnTo>
                  <a:pt x="72459" y="14697"/>
                </a:lnTo>
                <a:lnTo>
                  <a:pt x="72418" y="14533"/>
                </a:lnTo>
                <a:lnTo>
                  <a:pt x="72459" y="14452"/>
                </a:lnTo>
                <a:lnTo>
                  <a:pt x="72499" y="14370"/>
                </a:lnTo>
                <a:lnTo>
                  <a:pt x="72377" y="14125"/>
                </a:lnTo>
                <a:lnTo>
                  <a:pt x="72295" y="13880"/>
                </a:lnTo>
                <a:lnTo>
                  <a:pt x="72255" y="13594"/>
                </a:lnTo>
                <a:lnTo>
                  <a:pt x="72295" y="13309"/>
                </a:lnTo>
                <a:lnTo>
                  <a:pt x="72377" y="12900"/>
                </a:lnTo>
                <a:lnTo>
                  <a:pt x="72336" y="12696"/>
                </a:lnTo>
                <a:lnTo>
                  <a:pt x="72295" y="12615"/>
                </a:lnTo>
                <a:lnTo>
                  <a:pt x="72255" y="12492"/>
                </a:lnTo>
                <a:lnTo>
                  <a:pt x="72091" y="12288"/>
                </a:lnTo>
                <a:lnTo>
                  <a:pt x="71969" y="12084"/>
                </a:lnTo>
                <a:lnTo>
                  <a:pt x="71887" y="11880"/>
                </a:lnTo>
                <a:lnTo>
                  <a:pt x="71806" y="11676"/>
                </a:lnTo>
                <a:lnTo>
                  <a:pt x="71683" y="11431"/>
                </a:lnTo>
                <a:lnTo>
                  <a:pt x="71601" y="11308"/>
                </a:lnTo>
                <a:lnTo>
                  <a:pt x="71479" y="11186"/>
                </a:lnTo>
                <a:lnTo>
                  <a:pt x="71275" y="11023"/>
                </a:lnTo>
                <a:lnTo>
                  <a:pt x="71234" y="10900"/>
                </a:lnTo>
                <a:lnTo>
                  <a:pt x="71234" y="10819"/>
                </a:lnTo>
                <a:lnTo>
                  <a:pt x="71275" y="10737"/>
                </a:lnTo>
                <a:lnTo>
                  <a:pt x="71275" y="10696"/>
                </a:lnTo>
                <a:lnTo>
                  <a:pt x="71234" y="10655"/>
                </a:lnTo>
                <a:lnTo>
                  <a:pt x="71193" y="10614"/>
                </a:lnTo>
                <a:lnTo>
                  <a:pt x="71071" y="10533"/>
                </a:lnTo>
                <a:lnTo>
                  <a:pt x="70989" y="10492"/>
                </a:lnTo>
                <a:lnTo>
                  <a:pt x="70867" y="10370"/>
                </a:lnTo>
                <a:lnTo>
                  <a:pt x="70785" y="10288"/>
                </a:lnTo>
                <a:lnTo>
                  <a:pt x="70785" y="10247"/>
                </a:lnTo>
                <a:lnTo>
                  <a:pt x="70785" y="10084"/>
                </a:lnTo>
                <a:lnTo>
                  <a:pt x="70744" y="9961"/>
                </a:lnTo>
                <a:lnTo>
                  <a:pt x="70622" y="9880"/>
                </a:lnTo>
                <a:lnTo>
                  <a:pt x="70458" y="9798"/>
                </a:lnTo>
                <a:lnTo>
                  <a:pt x="70336" y="9553"/>
                </a:lnTo>
                <a:lnTo>
                  <a:pt x="70213" y="9349"/>
                </a:lnTo>
                <a:lnTo>
                  <a:pt x="69887" y="8941"/>
                </a:lnTo>
                <a:lnTo>
                  <a:pt x="69683" y="8696"/>
                </a:lnTo>
                <a:lnTo>
                  <a:pt x="69438" y="8451"/>
                </a:lnTo>
                <a:lnTo>
                  <a:pt x="68866" y="8002"/>
                </a:lnTo>
                <a:lnTo>
                  <a:pt x="68295" y="7594"/>
                </a:lnTo>
                <a:lnTo>
                  <a:pt x="67764" y="7145"/>
                </a:lnTo>
                <a:lnTo>
                  <a:pt x="67642" y="7104"/>
                </a:lnTo>
                <a:lnTo>
                  <a:pt x="67560" y="7104"/>
                </a:lnTo>
                <a:lnTo>
                  <a:pt x="67111" y="6777"/>
                </a:lnTo>
                <a:lnTo>
                  <a:pt x="66866" y="6614"/>
                </a:lnTo>
                <a:lnTo>
                  <a:pt x="66621" y="6532"/>
                </a:lnTo>
                <a:lnTo>
                  <a:pt x="66376" y="6369"/>
                </a:lnTo>
                <a:lnTo>
                  <a:pt x="66131" y="6247"/>
                </a:lnTo>
                <a:lnTo>
                  <a:pt x="65519" y="5838"/>
                </a:lnTo>
                <a:lnTo>
                  <a:pt x="65233" y="5675"/>
                </a:lnTo>
                <a:lnTo>
                  <a:pt x="64866" y="5553"/>
                </a:lnTo>
                <a:lnTo>
                  <a:pt x="64580" y="5430"/>
                </a:lnTo>
                <a:lnTo>
                  <a:pt x="64335" y="5267"/>
                </a:lnTo>
                <a:lnTo>
                  <a:pt x="64254" y="5144"/>
                </a:lnTo>
                <a:lnTo>
                  <a:pt x="64131" y="5063"/>
                </a:lnTo>
                <a:lnTo>
                  <a:pt x="63886" y="4981"/>
                </a:lnTo>
                <a:lnTo>
                  <a:pt x="63151" y="4695"/>
                </a:lnTo>
                <a:lnTo>
                  <a:pt x="62457" y="4410"/>
                </a:lnTo>
                <a:lnTo>
                  <a:pt x="61723" y="4124"/>
                </a:lnTo>
                <a:lnTo>
                  <a:pt x="60988" y="3879"/>
                </a:lnTo>
                <a:lnTo>
                  <a:pt x="60335" y="3634"/>
                </a:lnTo>
                <a:lnTo>
                  <a:pt x="59682" y="3389"/>
                </a:lnTo>
                <a:lnTo>
                  <a:pt x="58865" y="3144"/>
                </a:lnTo>
                <a:lnTo>
                  <a:pt x="58498" y="3022"/>
                </a:lnTo>
                <a:lnTo>
                  <a:pt x="58090" y="2899"/>
                </a:lnTo>
                <a:lnTo>
                  <a:pt x="57314" y="2613"/>
                </a:lnTo>
                <a:lnTo>
                  <a:pt x="56538" y="2409"/>
                </a:lnTo>
                <a:lnTo>
                  <a:pt x="54946" y="2083"/>
                </a:lnTo>
                <a:lnTo>
                  <a:pt x="53722" y="1838"/>
                </a:lnTo>
                <a:lnTo>
                  <a:pt x="52497" y="1593"/>
                </a:lnTo>
                <a:lnTo>
                  <a:pt x="51191" y="1389"/>
                </a:lnTo>
                <a:lnTo>
                  <a:pt x="49884" y="1226"/>
                </a:lnTo>
                <a:lnTo>
                  <a:pt x="48905" y="1144"/>
                </a:lnTo>
                <a:lnTo>
                  <a:pt x="47884" y="1062"/>
                </a:lnTo>
                <a:lnTo>
                  <a:pt x="46864" y="981"/>
                </a:lnTo>
                <a:lnTo>
                  <a:pt x="45843" y="858"/>
                </a:lnTo>
                <a:lnTo>
                  <a:pt x="44741" y="736"/>
                </a:lnTo>
                <a:lnTo>
                  <a:pt x="43639" y="654"/>
                </a:lnTo>
                <a:lnTo>
                  <a:pt x="41230" y="572"/>
                </a:lnTo>
                <a:lnTo>
                  <a:pt x="36781" y="327"/>
                </a:lnTo>
                <a:lnTo>
                  <a:pt x="34903" y="287"/>
                </a:lnTo>
                <a:lnTo>
                  <a:pt x="33066" y="246"/>
                </a:lnTo>
                <a:lnTo>
                  <a:pt x="27269" y="246"/>
                </a:lnTo>
                <a:lnTo>
                  <a:pt x="26575" y="205"/>
                </a:lnTo>
                <a:lnTo>
                  <a:pt x="25881" y="164"/>
                </a:lnTo>
                <a:lnTo>
                  <a:pt x="24493" y="83"/>
                </a:lnTo>
                <a:lnTo>
                  <a:pt x="23146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61964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597" name="Google Shape;597;p18"/>
          <p:cNvGrpSpPr/>
          <p:nvPr/>
        </p:nvGrpSpPr>
        <p:grpSpPr>
          <a:xfrm rot="3320949">
            <a:off x="12115232" y="3117335"/>
            <a:ext cx="205731" cy="289477"/>
            <a:chOff x="5248950" y="2607450"/>
            <a:chExt cx="27575" cy="38800"/>
          </a:xfrm>
        </p:grpSpPr>
        <p:sp>
          <p:nvSpPr>
            <p:cNvPr id="598" name="Google Shape;598;p18"/>
            <p:cNvSpPr/>
            <p:nvPr/>
          </p:nvSpPr>
          <p:spPr>
            <a:xfrm>
              <a:off x="5248950" y="2609475"/>
              <a:ext cx="9200" cy="36775"/>
            </a:xfrm>
            <a:custGeom>
              <a:avLst/>
              <a:gdLst/>
              <a:ahLst/>
              <a:cxnLst/>
              <a:rect l="l" t="t" r="r" b="b"/>
              <a:pathLst>
                <a:path w="368" h="1471" extrusionOk="0">
                  <a:moveTo>
                    <a:pt x="41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123" y="736"/>
                  </a:lnTo>
                  <a:lnTo>
                    <a:pt x="245" y="1389"/>
                  </a:lnTo>
                  <a:lnTo>
                    <a:pt x="245" y="1430"/>
                  </a:lnTo>
                  <a:lnTo>
                    <a:pt x="286" y="1470"/>
                  </a:lnTo>
                  <a:lnTo>
                    <a:pt x="327" y="1470"/>
                  </a:lnTo>
                  <a:lnTo>
                    <a:pt x="368" y="1430"/>
                  </a:lnTo>
                  <a:lnTo>
                    <a:pt x="368" y="1389"/>
                  </a:lnTo>
                  <a:lnTo>
                    <a:pt x="286" y="736"/>
                  </a:lnTo>
                  <a:lnTo>
                    <a:pt x="123" y="83"/>
                  </a:lnTo>
                  <a:lnTo>
                    <a:pt x="82" y="4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5263225" y="2607450"/>
              <a:ext cx="13300" cy="38800"/>
            </a:xfrm>
            <a:custGeom>
              <a:avLst/>
              <a:gdLst/>
              <a:ahLst/>
              <a:cxnLst/>
              <a:rect l="l" t="t" r="r" b="b"/>
              <a:pathLst>
                <a:path w="532" h="1552" extrusionOk="0">
                  <a:moveTo>
                    <a:pt x="42" y="0"/>
                  </a:moveTo>
                  <a:lnTo>
                    <a:pt x="1" y="41"/>
                  </a:lnTo>
                  <a:lnTo>
                    <a:pt x="1" y="123"/>
                  </a:lnTo>
                  <a:lnTo>
                    <a:pt x="164" y="449"/>
                  </a:lnTo>
                  <a:lnTo>
                    <a:pt x="246" y="776"/>
                  </a:lnTo>
                  <a:lnTo>
                    <a:pt x="327" y="1143"/>
                  </a:lnTo>
                  <a:lnTo>
                    <a:pt x="409" y="1470"/>
                  </a:lnTo>
                  <a:lnTo>
                    <a:pt x="409" y="1511"/>
                  </a:lnTo>
                  <a:lnTo>
                    <a:pt x="450" y="1551"/>
                  </a:lnTo>
                  <a:lnTo>
                    <a:pt x="531" y="1511"/>
                  </a:lnTo>
                  <a:lnTo>
                    <a:pt x="531" y="1470"/>
                  </a:lnTo>
                  <a:lnTo>
                    <a:pt x="491" y="1102"/>
                  </a:lnTo>
                  <a:lnTo>
                    <a:pt x="409" y="735"/>
                  </a:lnTo>
                  <a:lnTo>
                    <a:pt x="286" y="368"/>
                  </a:lnTo>
                  <a:lnTo>
                    <a:pt x="123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0" name="Google Shape;600;p18"/>
          <p:cNvGrpSpPr/>
          <p:nvPr/>
        </p:nvGrpSpPr>
        <p:grpSpPr>
          <a:xfrm rot="7179494">
            <a:off x="10274243" y="3188283"/>
            <a:ext cx="1201005" cy="1656601"/>
            <a:chOff x="330281" y="38723"/>
            <a:chExt cx="1614914" cy="2227176"/>
          </a:xfrm>
        </p:grpSpPr>
        <p:sp>
          <p:nvSpPr>
            <p:cNvPr id="601" name="Google Shape;601;p18"/>
            <p:cNvSpPr/>
            <p:nvPr/>
          </p:nvSpPr>
          <p:spPr>
            <a:xfrm>
              <a:off x="1518000" y="952300"/>
              <a:ext cx="427195" cy="42630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18"/>
            <p:cNvSpPr/>
            <p:nvPr/>
          </p:nvSpPr>
          <p:spPr>
            <a:xfrm rot="7396832">
              <a:off x="423324" y="1609721"/>
              <a:ext cx="578658" cy="53498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18"/>
            <p:cNvSpPr/>
            <p:nvPr/>
          </p:nvSpPr>
          <p:spPr>
            <a:xfrm rot="-6325258">
              <a:off x="1139729" y="121218"/>
              <a:ext cx="578603" cy="534996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04" name="Google Shape;604;p18"/>
          <p:cNvGrpSpPr/>
          <p:nvPr/>
        </p:nvGrpSpPr>
        <p:grpSpPr>
          <a:xfrm>
            <a:off x="1124191" y="-177931"/>
            <a:ext cx="1232287" cy="1640092"/>
            <a:chOff x="330281" y="38723"/>
            <a:chExt cx="1614914" cy="2227176"/>
          </a:xfrm>
        </p:grpSpPr>
        <p:sp>
          <p:nvSpPr>
            <p:cNvPr id="605" name="Google Shape;605;p18"/>
            <p:cNvSpPr/>
            <p:nvPr/>
          </p:nvSpPr>
          <p:spPr>
            <a:xfrm>
              <a:off x="1518000" y="952300"/>
              <a:ext cx="427195" cy="42630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18"/>
            <p:cNvSpPr/>
            <p:nvPr/>
          </p:nvSpPr>
          <p:spPr>
            <a:xfrm rot="7396832">
              <a:off x="423324" y="1609721"/>
              <a:ext cx="578658" cy="53498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18"/>
            <p:cNvSpPr/>
            <p:nvPr/>
          </p:nvSpPr>
          <p:spPr>
            <a:xfrm rot="-6325258">
              <a:off x="1139729" y="121218"/>
              <a:ext cx="578603" cy="534996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08" name="Google Shape;608;p18"/>
          <p:cNvSpPr/>
          <p:nvPr/>
        </p:nvSpPr>
        <p:spPr>
          <a:xfrm>
            <a:off x="-1287366" y="-568167"/>
            <a:ext cx="2522796" cy="1572925"/>
          </a:xfrm>
          <a:custGeom>
            <a:avLst/>
            <a:gdLst/>
            <a:ahLst/>
            <a:cxnLst/>
            <a:rect l="l" t="t" r="r" b="b"/>
            <a:pathLst>
              <a:path w="72745" h="33720" extrusionOk="0">
                <a:moveTo>
                  <a:pt x="19513" y="1"/>
                </a:moveTo>
                <a:lnTo>
                  <a:pt x="18778" y="83"/>
                </a:lnTo>
                <a:lnTo>
                  <a:pt x="18085" y="164"/>
                </a:lnTo>
                <a:lnTo>
                  <a:pt x="17595" y="246"/>
                </a:lnTo>
                <a:lnTo>
                  <a:pt x="14900" y="450"/>
                </a:lnTo>
                <a:lnTo>
                  <a:pt x="14084" y="532"/>
                </a:lnTo>
                <a:lnTo>
                  <a:pt x="13349" y="695"/>
                </a:lnTo>
                <a:lnTo>
                  <a:pt x="12574" y="899"/>
                </a:lnTo>
                <a:lnTo>
                  <a:pt x="11880" y="1185"/>
                </a:lnTo>
                <a:lnTo>
                  <a:pt x="11471" y="1307"/>
                </a:lnTo>
                <a:lnTo>
                  <a:pt x="11063" y="1511"/>
                </a:lnTo>
                <a:lnTo>
                  <a:pt x="10573" y="1756"/>
                </a:lnTo>
                <a:lnTo>
                  <a:pt x="10002" y="2001"/>
                </a:lnTo>
                <a:lnTo>
                  <a:pt x="9430" y="2246"/>
                </a:lnTo>
                <a:lnTo>
                  <a:pt x="8818" y="2450"/>
                </a:lnTo>
                <a:lnTo>
                  <a:pt x="7634" y="2899"/>
                </a:lnTo>
                <a:lnTo>
                  <a:pt x="7226" y="3063"/>
                </a:lnTo>
                <a:lnTo>
                  <a:pt x="6859" y="3267"/>
                </a:lnTo>
                <a:lnTo>
                  <a:pt x="6450" y="3430"/>
                </a:lnTo>
                <a:lnTo>
                  <a:pt x="6083" y="3593"/>
                </a:lnTo>
                <a:lnTo>
                  <a:pt x="5634" y="3797"/>
                </a:lnTo>
                <a:lnTo>
                  <a:pt x="5267" y="4001"/>
                </a:lnTo>
                <a:lnTo>
                  <a:pt x="4899" y="4206"/>
                </a:lnTo>
                <a:lnTo>
                  <a:pt x="4532" y="4450"/>
                </a:lnTo>
                <a:lnTo>
                  <a:pt x="3879" y="4940"/>
                </a:lnTo>
                <a:lnTo>
                  <a:pt x="3226" y="5430"/>
                </a:lnTo>
                <a:lnTo>
                  <a:pt x="3226" y="5553"/>
                </a:lnTo>
                <a:lnTo>
                  <a:pt x="3144" y="5634"/>
                </a:lnTo>
                <a:lnTo>
                  <a:pt x="3021" y="5757"/>
                </a:lnTo>
                <a:lnTo>
                  <a:pt x="2654" y="6002"/>
                </a:lnTo>
                <a:lnTo>
                  <a:pt x="2368" y="6247"/>
                </a:lnTo>
                <a:lnTo>
                  <a:pt x="2123" y="6573"/>
                </a:lnTo>
                <a:lnTo>
                  <a:pt x="1715" y="7185"/>
                </a:lnTo>
                <a:lnTo>
                  <a:pt x="1511" y="7471"/>
                </a:lnTo>
                <a:lnTo>
                  <a:pt x="1225" y="7716"/>
                </a:lnTo>
                <a:lnTo>
                  <a:pt x="1144" y="7757"/>
                </a:lnTo>
                <a:lnTo>
                  <a:pt x="1062" y="7839"/>
                </a:lnTo>
                <a:lnTo>
                  <a:pt x="1062" y="7961"/>
                </a:lnTo>
                <a:lnTo>
                  <a:pt x="1062" y="8084"/>
                </a:lnTo>
                <a:lnTo>
                  <a:pt x="1062" y="8247"/>
                </a:lnTo>
                <a:lnTo>
                  <a:pt x="899" y="8247"/>
                </a:lnTo>
                <a:lnTo>
                  <a:pt x="776" y="8288"/>
                </a:lnTo>
                <a:lnTo>
                  <a:pt x="695" y="8410"/>
                </a:lnTo>
                <a:lnTo>
                  <a:pt x="654" y="8492"/>
                </a:lnTo>
                <a:lnTo>
                  <a:pt x="572" y="8696"/>
                </a:lnTo>
                <a:lnTo>
                  <a:pt x="409" y="8900"/>
                </a:lnTo>
                <a:lnTo>
                  <a:pt x="368" y="9022"/>
                </a:lnTo>
                <a:lnTo>
                  <a:pt x="327" y="9145"/>
                </a:lnTo>
                <a:lnTo>
                  <a:pt x="286" y="9349"/>
                </a:lnTo>
                <a:lnTo>
                  <a:pt x="286" y="9594"/>
                </a:lnTo>
                <a:lnTo>
                  <a:pt x="246" y="9839"/>
                </a:lnTo>
                <a:lnTo>
                  <a:pt x="246" y="9880"/>
                </a:lnTo>
                <a:lnTo>
                  <a:pt x="286" y="9961"/>
                </a:lnTo>
                <a:lnTo>
                  <a:pt x="368" y="10125"/>
                </a:lnTo>
                <a:lnTo>
                  <a:pt x="450" y="10329"/>
                </a:lnTo>
                <a:lnTo>
                  <a:pt x="490" y="10533"/>
                </a:lnTo>
                <a:lnTo>
                  <a:pt x="531" y="10696"/>
                </a:lnTo>
                <a:lnTo>
                  <a:pt x="531" y="10819"/>
                </a:lnTo>
                <a:lnTo>
                  <a:pt x="490" y="10900"/>
                </a:lnTo>
                <a:lnTo>
                  <a:pt x="368" y="11104"/>
                </a:lnTo>
                <a:lnTo>
                  <a:pt x="327" y="11308"/>
                </a:lnTo>
                <a:lnTo>
                  <a:pt x="205" y="11717"/>
                </a:lnTo>
                <a:lnTo>
                  <a:pt x="164" y="12002"/>
                </a:lnTo>
                <a:lnTo>
                  <a:pt x="123" y="12329"/>
                </a:lnTo>
                <a:lnTo>
                  <a:pt x="82" y="12656"/>
                </a:lnTo>
                <a:lnTo>
                  <a:pt x="41" y="12941"/>
                </a:lnTo>
                <a:lnTo>
                  <a:pt x="1" y="13064"/>
                </a:lnTo>
                <a:lnTo>
                  <a:pt x="41" y="13227"/>
                </a:lnTo>
                <a:lnTo>
                  <a:pt x="41" y="13349"/>
                </a:lnTo>
                <a:lnTo>
                  <a:pt x="1" y="13472"/>
                </a:lnTo>
                <a:lnTo>
                  <a:pt x="1" y="13594"/>
                </a:lnTo>
                <a:lnTo>
                  <a:pt x="41" y="13676"/>
                </a:lnTo>
                <a:lnTo>
                  <a:pt x="123" y="13880"/>
                </a:lnTo>
                <a:lnTo>
                  <a:pt x="205" y="14084"/>
                </a:lnTo>
                <a:lnTo>
                  <a:pt x="205" y="14166"/>
                </a:lnTo>
                <a:lnTo>
                  <a:pt x="164" y="14248"/>
                </a:lnTo>
                <a:lnTo>
                  <a:pt x="123" y="14370"/>
                </a:lnTo>
                <a:lnTo>
                  <a:pt x="164" y="14452"/>
                </a:lnTo>
                <a:lnTo>
                  <a:pt x="205" y="14533"/>
                </a:lnTo>
                <a:lnTo>
                  <a:pt x="246" y="14615"/>
                </a:lnTo>
                <a:lnTo>
                  <a:pt x="409" y="14778"/>
                </a:lnTo>
                <a:lnTo>
                  <a:pt x="450" y="14860"/>
                </a:lnTo>
                <a:lnTo>
                  <a:pt x="450" y="14982"/>
                </a:lnTo>
                <a:lnTo>
                  <a:pt x="490" y="15023"/>
                </a:lnTo>
                <a:lnTo>
                  <a:pt x="531" y="15105"/>
                </a:lnTo>
                <a:lnTo>
                  <a:pt x="531" y="15268"/>
                </a:lnTo>
                <a:lnTo>
                  <a:pt x="531" y="15391"/>
                </a:lnTo>
                <a:lnTo>
                  <a:pt x="531" y="15554"/>
                </a:lnTo>
                <a:lnTo>
                  <a:pt x="490" y="15717"/>
                </a:lnTo>
                <a:lnTo>
                  <a:pt x="450" y="15799"/>
                </a:lnTo>
                <a:lnTo>
                  <a:pt x="450" y="15880"/>
                </a:lnTo>
                <a:lnTo>
                  <a:pt x="572" y="16085"/>
                </a:lnTo>
                <a:lnTo>
                  <a:pt x="735" y="16248"/>
                </a:lnTo>
                <a:lnTo>
                  <a:pt x="940" y="16411"/>
                </a:lnTo>
                <a:lnTo>
                  <a:pt x="899" y="16574"/>
                </a:lnTo>
                <a:lnTo>
                  <a:pt x="899" y="16697"/>
                </a:lnTo>
                <a:lnTo>
                  <a:pt x="1021" y="17023"/>
                </a:lnTo>
                <a:lnTo>
                  <a:pt x="1225" y="17554"/>
                </a:lnTo>
                <a:lnTo>
                  <a:pt x="1429" y="18085"/>
                </a:lnTo>
                <a:lnTo>
                  <a:pt x="1715" y="18534"/>
                </a:lnTo>
                <a:lnTo>
                  <a:pt x="2001" y="18983"/>
                </a:lnTo>
                <a:lnTo>
                  <a:pt x="2287" y="19391"/>
                </a:lnTo>
                <a:lnTo>
                  <a:pt x="2572" y="19840"/>
                </a:lnTo>
                <a:lnTo>
                  <a:pt x="2736" y="20248"/>
                </a:lnTo>
                <a:lnTo>
                  <a:pt x="2695" y="20493"/>
                </a:lnTo>
                <a:lnTo>
                  <a:pt x="2695" y="20738"/>
                </a:lnTo>
                <a:lnTo>
                  <a:pt x="2695" y="20861"/>
                </a:lnTo>
                <a:lnTo>
                  <a:pt x="2695" y="20983"/>
                </a:lnTo>
                <a:lnTo>
                  <a:pt x="2776" y="21106"/>
                </a:lnTo>
                <a:lnTo>
                  <a:pt x="2858" y="21228"/>
                </a:lnTo>
                <a:lnTo>
                  <a:pt x="3021" y="21391"/>
                </a:lnTo>
                <a:lnTo>
                  <a:pt x="3144" y="21555"/>
                </a:lnTo>
                <a:lnTo>
                  <a:pt x="3348" y="21963"/>
                </a:lnTo>
                <a:lnTo>
                  <a:pt x="3389" y="22044"/>
                </a:lnTo>
                <a:lnTo>
                  <a:pt x="3389" y="22208"/>
                </a:lnTo>
                <a:lnTo>
                  <a:pt x="3430" y="22289"/>
                </a:lnTo>
                <a:lnTo>
                  <a:pt x="3470" y="22330"/>
                </a:lnTo>
                <a:lnTo>
                  <a:pt x="3675" y="22412"/>
                </a:lnTo>
                <a:lnTo>
                  <a:pt x="3756" y="22534"/>
                </a:lnTo>
                <a:lnTo>
                  <a:pt x="3756" y="22657"/>
                </a:lnTo>
                <a:lnTo>
                  <a:pt x="3756" y="22820"/>
                </a:lnTo>
                <a:lnTo>
                  <a:pt x="3756" y="22902"/>
                </a:lnTo>
                <a:lnTo>
                  <a:pt x="3797" y="22942"/>
                </a:lnTo>
                <a:lnTo>
                  <a:pt x="3879" y="22983"/>
                </a:lnTo>
                <a:lnTo>
                  <a:pt x="3960" y="23024"/>
                </a:lnTo>
                <a:lnTo>
                  <a:pt x="4287" y="23392"/>
                </a:lnTo>
                <a:lnTo>
                  <a:pt x="4613" y="23759"/>
                </a:lnTo>
                <a:lnTo>
                  <a:pt x="4899" y="24126"/>
                </a:lnTo>
                <a:lnTo>
                  <a:pt x="5022" y="24330"/>
                </a:lnTo>
                <a:lnTo>
                  <a:pt x="5144" y="24535"/>
                </a:lnTo>
                <a:lnTo>
                  <a:pt x="5185" y="24698"/>
                </a:lnTo>
                <a:lnTo>
                  <a:pt x="5307" y="24820"/>
                </a:lnTo>
                <a:lnTo>
                  <a:pt x="5471" y="24984"/>
                </a:lnTo>
                <a:lnTo>
                  <a:pt x="5634" y="25188"/>
                </a:lnTo>
                <a:lnTo>
                  <a:pt x="5920" y="25555"/>
                </a:lnTo>
                <a:lnTo>
                  <a:pt x="6205" y="25882"/>
                </a:lnTo>
                <a:lnTo>
                  <a:pt x="6369" y="26086"/>
                </a:lnTo>
                <a:lnTo>
                  <a:pt x="6532" y="26249"/>
                </a:lnTo>
                <a:lnTo>
                  <a:pt x="6655" y="26331"/>
                </a:lnTo>
                <a:lnTo>
                  <a:pt x="6695" y="26453"/>
                </a:lnTo>
                <a:lnTo>
                  <a:pt x="6777" y="26576"/>
                </a:lnTo>
                <a:lnTo>
                  <a:pt x="6899" y="26698"/>
                </a:lnTo>
                <a:lnTo>
                  <a:pt x="7104" y="26821"/>
                </a:lnTo>
                <a:lnTo>
                  <a:pt x="7308" y="26984"/>
                </a:lnTo>
                <a:lnTo>
                  <a:pt x="7634" y="27270"/>
                </a:lnTo>
                <a:lnTo>
                  <a:pt x="7920" y="27596"/>
                </a:lnTo>
                <a:lnTo>
                  <a:pt x="8287" y="27882"/>
                </a:lnTo>
                <a:lnTo>
                  <a:pt x="8287" y="28045"/>
                </a:lnTo>
                <a:lnTo>
                  <a:pt x="8369" y="28127"/>
                </a:lnTo>
                <a:lnTo>
                  <a:pt x="8573" y="28331"/>
                </a:lnTo>
                <a:lnTo>
                  <a:pt x="8736" y="28413"/>
                </a:lnTo>
                <a:lnTo>
                  <a:pt x="8818" y="28453"/>
                </a:lnTo>
                <a:lnTo>
                  <a:pt x="8859" y="28494"/>
                </a:lnTo>
                <a:lnTo>
                  <a:pt x="9145" y="28821"/>
                </a:lnTo>
                <a:lnTo>
                  <a:pt x="9512" y="29106"/>
                </a:lnTo>
                <a:lnTo>
                  <a:pt x="10247" y="29678"/>
                </a:lnTo>
                <a:lnTo>
                  <a:pt x="10410" y="29800"/>
                </a:lnTo>
                <a:lnTo>
                  <a:pt x="10573" y="29841"/>
                </a:lnTo>
                <a:lnTo>
                  <a:pt x="10737" y="29841"/>
                </a:lnTo>
                <a:lnTo>
                  <a:pt x="10941" y="29760"/>
                </a:lnTo>
                <a:lnTo>
                  <a:pt x="11186" y="29923"/>
                </a:lnTo>
                <a:lnTo>
                  <a:pt x="11308" y="30045"/>
                </a:lnTo>
                <a:lnTo>
                  <a:pt x="11349" y="30168"/>
                </a:lnTo>
                <a:lnTo>
                  <a:pt x="11390" y="30290"/>
                </a:lnTo>
                <a:lnTo>
                  <a:pt x="11471" y="30372"/>
                </a:lnTo>
                <a:lnTo>
                  <a:pt x="11594" y="30454"/>
                </a:lnTo>
                <a:lnTo>
                  <a:pt x="11757" y="30454"/>
                </a:lnTo>
                <a:lnTo>
                  <a:pt x="11880" y="30494"/>
                </a:lnTo>
                <a:lnTo>
                  <a:pt x="12002" y="30535"/>
                </a:lnTo>
                <a:lnTo>
                  <a:pt x="12247" y="30658"/>
                </a:lnTo>
                <a:lnTo>
                  <a:pt x="12329" y="30699"/>
                </a:lnTo>
                <a:lnTo>
                  <a:pt x="12410" y="30739"/>
                </a:lnTo>
                <a:lnTo>
                  <a:pt x="12614" y="30780"/>
                </a:lnTo>
                <a:lnTo>
                  <a:pt x="12819" y="30780"/>
                </a:lnTo>
                <a:lnTo>
                  <a:pt x="12941" y="30821"/>
                </a:lnTo>
                <a:lnTo>
                  <a:pt x="12982" y="30903"/>
                </a:lnTo>
                <a:lnTo>
                  <a:pt x="13308" y="30984"/>
                </a:lnTo>
                <a:lnTo>
                  <a:pt x="13594" y="31107"/>
                </a:lnTo>
                <a:lnTo>
                  <a:pt x="13880" y="31188"/>
                </a:lnTo>
                <a:lnTo>
                  <a:pt x="14043" y="31229"/>
                </a:lnTo>
                <a:lnTo>
                  <a:pt x="14206" y="31229"/>
                </a:lnTo>
                <a:lnTo>
                  <a:pt x="14860" y="31352"/>
                </a:lnTo>
                <a:lnTo>
                  <a:pt x="15186" y="31433"/>
                </a:lnTo>
                <a:lnTo>
                  <a:pt x="15472" y="31597"/>
                </a:lnTo>
                <a:lnTo>
                  <a:pt x="15758" y="31678"/>
                </a:lnTo>
                <a:lnTo>
                  <a:pt x="16043" y="31760"/>
                </a:lnTo>
                <a:lnTo>
                  <a:pt x="16697" y="31801"/>
                </a:lnTo>
                <a:lnTo>
                  <a:pt x="16942" y="31801"/>
                </a:lnTo>
                <a:lnTo>
                  <a:pt x="17186" y="31842"/>
                </a:lnTo>
                <a:lnTo>
                  <a:pt x="17758" y="32046"/>
                </a:lnTo>
                <a:lnTo>
                  <a:pt x="18329" y="32209"/>
                </a:lnTo>
                <a:lnTo>
                  <a:pt x="19554" y="32495"/>
                </a:lnTo>
                <a:lnTo>
                  <a:pt x="19677" y="32617"/>
                </a:lnTo>
                <a:lnTo>
                  <a:pt x="19799" y="32658"/>
                </a:lnTo>
                <a:lnTo>
                  <a:pt x="20126" y="32699"/>
                </a:lnTo>
                <a:lnTo>
                  <a:pt x="20452" y="32740"/>
                </a:lnTo>
                <a:lnTo>
                  <a:pt x="20738" y="32821"/>
                </a:lnTo>
                <a:lnTo>
                  <a:pt x="21350" y="32944"/>
                </a:lnTo>
                <a:lnTo>
                  <a:pt x="22820" y="33270"/>
                </a:lnTo>
                <a:lnTo>
                  <a:pt x="23595" y="33393"/>
                </a:lnTo>
                <a:lnTo>
                  <a:pt x="24330" y="33434"/>
                </a:lnTo>
                <a:lnTo>
                  <a:pt x="24453" y="33434"/>
                </a:lnTo>
                <a:lnTo>
                  <a:pt x="24902" y="33597"/>
                </a:lnTo>
                <a:lnTo>
                  <a:pt x="25147" y="33638"/>
                </a:lnTo>
                <a:lnTo>
                  <a:pt x="25392" y="33597"/>
                </a:lnTo>
                <a:lnTo>
                  <a:pt x="25636" y="33597"/>
                </a:lnTo>
                <a:lnTo>
                  <a:pt x="25800" y="33678"/>
                </a:lnTo>
                <a:lnTo>
                  <a:pt x="26086" y="33678"/>
                </a:lnTo>
                <a:lnTo>
                  <a:pt x="27024" y="33719"/>
                </a:lnTo>
                <a:lnTo>
                  <a:pt x="27922" y="33719"/>
                </a:lnTo>
                <a:lnTo>
                  <a:pt x="29759" y="33678"/>
                </a:lnTo>
                <a:lnTo>
                  <a:pt x="31147" y="33638"/>
                </a:lnTo>
                <a:lnTo>
                  <a:pt x="32576" y="33597"/>
                </a:lnTo>
                <a:lnTo>
                  <a:pt x="33148" y="33556"/>
                </a:lnTo>
                <a:lnTo>
                  <a:pt x="33678" y="33556"/>
                </a:lnTo>
                <a:lnTo>
                  <a:pt x="34250" y="33597"/>
                </a:lnTo>
                <a:lnTo>
                  <a:pt x="34821" y="33597"/>
                </a:lnTo>
                <a:lnTo>
                  <a:pt x="35393" y="33556"/>
                </a:lnTo>
                <a:lnTo>
                  <a:pt x="35964" y="33597"/>
                </a:lnTo>
                <a:lnTo>
                  <a:pt x="37107" y="33597"/>
                </a:lnTo>
                <a:lnTo>
                  <a:pt x="38250" y="33556"/>
                </a:lnTo>
                <a:lnTo>
                  <a:pt x="38863" y="33556"/>
                </a:lnTo>
                <a:lnTo>
                  <a:pt x="39475" y="33515"/>
                </a:lnTo>
                <a:lnTo>
                  <a:pt x="40087" y="33474"/>
                </a:lnTo>
                <a:lnTo>
                  <a:pt x="40700" y="33352"/>
                </a:lnTo>
                <a:lnTo>
                  <a:pt x="41108" y="33352"/>
                </a:lnTo>
                <a:lnTo>
                  <a:pt x="41883" y="33311"/>
                </a:lnTo>
                <a:lnTo>
                  <a:pt x="42659" y="33270"/>
                </a:lnTo>
                <a:lnTo>
                  <a:pt x="43149" y="33229"/>
                </a:lnTo>
                <a:lnTo>
                  <a:pt x="43680" y="33189"/>
                </a:lnTo>
                <a:lnTo>
                  <a:pt x="44455" y="33148"/>
                </a:lnTo>
                <a:lnTo>
                  <a:pt x="44863" y="33107"/>
                </a:lnTo>
                <a:lnTo>
                  <a:pt x="45231" y="33025"/>
                </a:lnTo>
                <a:lnTo>
                  <a:pt x="45476" y="32985"/>
                </a:lnTo>
                <a:lnTo>
                  <a:pt x="45557" y="32985"/>
                </a:lnTo>
                <a:lnTo>
                  <a:pt x="45639" y="33066"/>
                </a:lnTo>
                <a:lnTo>
                  <a:pt x="45761" y="33107"/>
                </a:lnTo>
                <a:lnTo>
                  <a:pt x="46210" y="33107"/>
                </a:lnTo>
                <a:lnTo>
                  <a:pt x="46578" y="33066"/>
                </a:lnTo>
                <a:lnTo>
                  <a:pt x="46945" y="32985"/>
                </a:lnTo>
                <a:lnTo>
                  <a:pt x="47313" y="32985"/>
                </a:lnTo>
                <a:lnTo>
                  <a:pt x="47517" y="32903"/>
                </a:lnTo>
                <a:lnTo>
                  <a:pt x="47639" y="32903"/>
                </a:lnTo>
                <a:lnTo>
                  <a:pt x="47803" y="32862"/>
                </a:lnTo>
                <a:lnTo>
                  <a:pt x="48170" y="32903"/>
                </a:lnTo>
                <a:lnTo>
                  <a:pt x="48578" y="32862"/>
                </a:lnTo>
                <a:lnTo>
                  <a:pt x="48946" y="32821"/>
                </a:lnTo>
                <a:lnTo>
                  <a:pt x="49354" y="32780"/>
                </a:lnTo>
                <a:lnTo>
                  <a:pt x="49925" y="32699"/>
                </a:lnTo>
                <a:lnTo>
                  <a:pt x="50538" y="32658"/>
                </a:lnTo>
                <a:lnTo>
                  <a:pt x="50701" y="32658"/>
                </a:lnTo>
                <a:lnTo>
                  <a:pt x="50823" y="32617"/>
                </a:lnTo>
                <a:lnTo>
                  <a:pt x="50946" y="32535"/>
                </a:lnTo>
                <a:lnTo>
                  <a:pt x="51068" y="32454"/>
                </a:lnTo>
                <a:lnTo>
                  <a:pt x="51191" y="32372"/>
                </a:lnTo>
                <a:lnTo>
                  <a:pt x="51272" y="32454"/>
                </a:lnTo>
                <a:lnTo>
                  <a:pt x="51395" y="32495"/>
                </a:lnTo>
                <a:lnTo>
                  <a:pt x="51640" y="32495"/>
                </a:lnTo>
                <a:lnTo>
                  <a:pt x="52987" y="32168"/>
                </a:lnTo>
                <a:lnTo>
                  <a:pt x="53109" y="32127"/>
                </a:lnTo>
                <a:lnTo>
                  <a:pt x="53191" y="32086"/>
                </a:lnTo>
                <a:lnTo>
                  <a:pt x="53232" y="31964"/>
                </a:lnTo>
                <a:lnTo>
                  <a:pt x="53273" y="31923"/>
                </a:lnTo>
                <a:lnTo>
                  <a:pt x="53518" y="31882"/>
                </a:lnTo>
                <a:lnTo>
                  <a:pt x="53803" y="31842"/>
                </a:lnTo>
                <a:lnTo>
                  <a:pt x="54007" y="31678"/>
                </a:lnTo>
                <a:lnTo>
                  <a:pt x="54130" y="31597"/>
                </a:lnTo>
                <a:lnTo>
                  <a:pt x="54171" y="31556"/>
                </a:lnTo>
                <a:lnTo>
                  <a:pt x="54252" y="31556"/>
                </a:lnTo>
                <a:lnTo>
                  <a:pt x="54416" y="31597"/>
                </a:lnTo>
                <a:lnTo>
                  <a:pt x="54538" y="31597"/>
                </a:lnTo>
                <a:lnTo>
                  <a:pt x="54783" y="31556"/>
                </a:lnTo>
                <a:lnTo>
                  <a:pt x="55028" y="31433"/>
                </a:lnTo>
                <a:lnTo>
                  <a:pt x="55273" y="31311"/>
                </a:lnTo>
                <a:lnTo>
                  <a:pt x="55354" y="31270"/>
                </a:lnTo>
                <a:lnTo>
                  <a:pt x="55926" y="31270"/>
                </a:lnTo>
                <a:lnTo>
                  <a:pt x="56416" y="31188"/>
                </a:lnTo>
                <a:lnTo>
                  <a:pt x="56947" y="31066"/>
                </a:lnTo>
                <a:lnTo>
                  <a:pt x="57436" y="31025"/>
                </a:lnTo>
                <a:lnTo>
                  <a:pt x="57722" y="31025"/>
                </a:lnTo>
                <a:lnTo>
                  <a:pt x="58008" y="30984"/>
                </a:lnTo>
                <a:lnTo>
                  <a:pt x="58294" y="30903"/>
                </a:lnTo>
                <a:lnTo>
                  <a:pt x="58539" y="30780"/>
                </a:lnTo>
                <a:lnTo>
                  <a:pt x="58824" y="30780"/>
                </a:lnTo>
                <a:lnTo>
                  <a:pt x="58947" y="30739"/>
                </a:lnTo>
                <a:lnTo>
                  <a:pt x="59028" y="30658"/>
                </a:lnTo>
                <a:lnTo>
                  <a:pt x="59192" y="30617"/>
                </a:lnTo>
                <a:lnTo>
                  <a:pt x="59763" y="30494"/>
                </a:lnTo>
                <a:lnTo>
                  <a:pt x="60335" y="30290"/>
                </a:lnTo>
                <a:lnTo>
                  <a:pt x="60906" y="30086"/>
                </a:lnTo>
                <a:lnTo>
                  <a:pt x="61478" y="29923"/>
                </a:lnTo>
                <a:lnTo>
                  <a:pt x="61559" y="29882"/>
                </a:lnTo>
                <a:lnTo>
                  <a:pt x="61600" y="29841"/>
                </a:lnTo>
                <a:lnTo>
                  <a:pt x="61682" y="29719"/>
                </a:lnTo>
                <a:lnTo>
                  <a:pt x="61927" y="29678"/>
                </a:lnTo>
                <a:lnTo>
                  <a:pt x="62212" y="29596"/>
                </a:lnTo>
                <a:lnTo>
                  <a:pt x="62662" y="29433"/>
                </a:lnTo>
                <a:lnTo>
                  <a:pt x="63192" y="29270"/>
                </a:lnTo>
                <a:lnTo>
                  <a:pt x="63437" y="29188"/>
                </a:lnTo>
                <a:lnTo>
                  <a:pt x="63682" y="29066"/>
                </a:lnTo>
                <a:lnTo>
                  <a:pt x="63845" y="28984"/>
                </a:lnTo>
                <a:lnTo>
                  <a:pt x="64009" y="28902"/>
                </a:lnTo>
                <a:lnTo>
                  <a:pt x="64417" y="28780"/>
                </a:lnTo>
                <a:lnTo>
                  <a:pt x="64743" y="28617"/>
                </a:lnTo>
                <a:lnTo>
                  <a:pt x="64907" y="28494"/>
                </a:lnTo>
                <a:lnTo>
                  <a:pt x="65029" y="28372"/>
                </a:lnTo>
                <a:lnTo>
                  <a:pt x="65111" y="28331"/>
                </a:lnTo>
                <a:lnTo>
                  <a:pt x="65192" y="28331"/>
                </a:lnTo>
                <a:lnTo>
                  <a:pt x="65397" y="28290"/>
                </a:lnTo>
                <a:lnTo>
                  <a:pt x="65601" y="28168"/>
                </a:lnTo>
                <a:lnTo>
                  <a:pt x="65764" y="28045"/>
                </a:lnTo>
                <a:lnTo>
                  <a:pt x="65886" y="27923"/>
                </a:lnTo>
                <a:lnTo>
                  <a:pt x="66091" y="27882"/>
                </a:lnTo>
                <a:lnTo>
                  <a:pt x="66254" y="27800"/>
                </a:lnTo>
                <a:lnTo>
                  <a:pt x="66499" y="27637"/>
                </a:lnTo>
                <a:lnTo>
                  <a:pt x="66703" y="27433"/>
                </a:lnTo>
                <a:lnTo>
                  <a:pt x="66948" y="27310"/>
                </a:lnTo>
                <a:lnTo>
                  <a:pt x="67478" y="26984"/>
                </a:lnTo>
                <a:lnTo>
                  <a:pt x="67968" y="26657"/>
                </a:lnTo>
                <a:lnTo>
                  <a:pt x="68907" y="25963"/>
                </a:lnTo>
                <a:lnTo>
                  <a:pt x="69070" y="25882"/>
                </a:lnTo>
                <a:lnTo>
                  <a:pt x="69152" y="25800"/>
                </a:lnTo>
                <a:lnTo>
                  <a:pt x="69234" y="25718"/>
                </a:lnTo>
                <a:lnTo>
                  <a:pt x="69275" y="25596"/>
                </a:lnTo>
                <a:lnTo>
                  <a:pt x="69315" y="25514"/>
                </a:lnTo>
                <a:lnTo>
                  <a:pt x="69356" y="25433"/>
                </a:lnTo>
                <a:lnTo>
                  <a:pt x="69479" y="25228"/>
                </a:lnTo>
                <a:lnTo>
                  <a:pt x="69601" y="25065"/>
                </a:lnTo>
                <a:lnTo>
                  <a:pt x="69601" y="24984"/>
                </a:lnTo>
                <a:lnTo>
                  <a:pt x="69560" y="24861"/>
                </a:lnTo>
                <a:lnTo>
                  <a:pt x="69601" y="24779"/>
                </a:lnTo>
                <a:lnTo>
                  <a:pt x="69683" y="24739"/>
                </a:lnTo>
                <a:lnTo>
                  <a:pt x="69846" y="24657"/>
                </a:lnTo>
                <a:lnTo>
                  <a:pt x="69969" y="24535"/>
                </a:lnTo>
                <a:lnTo>
                  <a:pt x="70091" y="24412"/>
                </a:lnTo>
                <a:lnTo>
                  <a:pt x="70132" y="24290"/>
                </a:lnTo>
                <a:lnTo>
                  <a:pt x="70213" y="24045"/>
                </a:lnTo>
                <a:lnTo>
                  <a:pt x="70254" y="23718"/>
                </a:lnTo>
                <a:lnTo>
                  <a:pt x="70254" y="23596"/>
                </a:lnTo>
                <a:lnTo>
                  <a:pt x="70295" y="23473"/>
                </a:lnTo>
                <a:lnTo>
                  <a:pt x="70418" y="23351"/>
                </a:lnTo>
                <a:lnTo>
                  <a:pt x="70540" y="23269"/>
                </a:lnTo>
                <a:lnTo>
                  <a:pt x="70744" y="23147"/>
                </a:lnTo>
                <a:lnTo>
                  <a:pt x="70907" y="23024"/>
                </a:lnTo>
                <a:lnTo>
                  <a:pt x="71030" y="22861"/>
                </a:lnTo>
                <a:lnTo>
                  <a:pt x="71112" y="22698"/>
                </a:lnTo>
                <a:lnTo>
                  <a:pt x="71193" y="22412"/>
                </a:lnTo>
                <a:lnTo>
                  <a:pt x="71316" y="22167"/>
                </a:lnTo>
                <a:lnTo>
                  <a:pt x="71642" y="21636"/>
                </a:lnTo>
                <a:lnTo>
                  <a:pt x="71765" y="21350"/>
                </a:lnTo>
                <a:lnTo>
                  <a:pt x="71806" y="21187"/>
                </a:lnTo>
                <a:lnTo>
                  <a:pt x="71806" y="21024"/>
                </a:lnTo>
                <a:lnTo>
                  <a:pt x="71765" y="20901"/>
                </a:lnTo>
                <a:lnTo>
                  <a:pt x="71765" y="20738"/>
                </a:lnTo>
                <a:lnTo>
                  <a:pt x="71846" y="20616"/>
                </a:lnTo>
                <a:lnTo>
                  <a:pt x="71928" y="20493"/>
                </a:lnTo>
                <a:lnTo>
                  <a:pt x="72050" y="20330"/>
                </a:lnTo>
                <a:lnTo>
                  <a:pt x="72173" y="20167"/>
                </a:lnTo>
                <a:lnTo>
                  <a:pt x="72255" y="20003"/>
                </a:lnTo>
                <a:lnTo>
                  <a:pt x="72255" y="19840"/>
                </a:lnTo>
                <a:lnTo>
                  <a:pt x="72255" y="19677"/>
                </a:lnTo>
                <a:lnTo>
                  <a:pt x="72295" y="19554"/>
                </a:lnTo>
                <a:lnTo>
                  <a:pt x="72377" y="19309"/>
                </a:lnTo>
                <a:lnTo>
                  <a:pt x="72418" y="19146"/>
                </a:lnTo>
                <a:lnTo>
                  <a:pt x="72418" y="19024"/>
                </a:lnTo>
                <a:lnTo>
                  <a:pt x="72377" y="18901"/>
                </a:lnTo>
                <a:lnTo>
                  <a:pt x="72295" y="18738"/>
                </a:lnTo>
                <a:lnTo>
                  <a:pt x="72255" y="18656"/>
                </a:lnTo>
                <a:lnTo>
                  <a:pt x="72295" y="18615"/>
                </a:lnTo>
                <a:lnTo>
                  <a:pt x="72377" y="18452"/>
                </a:lnTo>
                <a:lnTo>
                  <a:pt x="72540" y="18166"/>
                </a:lnTo>
                <a:lnTo>
                  <a:pt x="72581" y="17881"/>
                </a:lnTo>
                <a:lnTo>
                  <a:pt x="72622" y="17595"/>
                </a:lnTo>
                <a:lnTo>
                  <a:pt x="72663" y="17268"/>
                </a:lnTo>
                <a:lnTo>
                  <a:pt x="72663" y="17187"/>
                </a:lnTo>
                <a:lnTo>
                  <a:pt x="72622" y="17064"/>
                </a:lnTo>
                <a:lnTo>
                  <a:pt x="72459" y="16901"/>
                </a:lnTo>
                <a:lnTo>
                  <a:pt x="72540" y="16860"/>
                </a:lnTo>
                <a:lnTo>
                  <a:pt x="72622" y="16778"/>
                </a:lnTo>
                <a:lnTo>
                  <a:pt x="72622" y="16738"/>
                </a:lnTo>
                <a:lnTo>
                  <a:pt x="72622" y="16656"/>
                </a:lnTo>
                <a:lnTo>
                  <a:pt x="72581" y="16493"/>
                </a:lnTo>
                <a:lnTo>
                  <a:pt x="72540" y="16370"/>
                </a:lnTo>
                <a:lnTo>
                  <a:pt x="72499" y="16248"/>
                </a:lnTo>
                <a:lnTo>
                  <a:pt x="72499" y="16085"/>
                </a:lnTo>
                <a:lnTo>
                  <a:pt x="72540" y="15962"/>
                </a:lnTo>
                <a:lnTo>
                  <a:pt x="72663" y="15880"/>
                </a:lnTo>
                <a:lnTo>
                  <a:pt x="72704" y="15799"/>
                </a:lnTo>
                <a:lnTo>
                  <a:pt x="72744" y="15676"/>
                </a:lnTo>
                <a:lnTo>
                  <a:pt x="72744" y="15595"/>
                </a:lnTo>
                <a:lnTo>
                  <a:pt x="72663" y="15513"/>
                </a:lnTo>
                <a:lnTo>
                  <a:pt x="72499" y="15391"/>
                </a:lnTo>
                <a:lnTo>
                  <a:pt x="72459" y="15268"/>
                </a:lnTo>
                <a:lnTo>
                  <a:pt x="72459" y="15146"/>
                </a:lnTo>
                <a:lnTo>
                  <a:pt x="72499" y="15023"/>
                </a:lnTo>
                <a:lnTo>
                  <a:pt x="72499" y="14942"/>
                </a:lnTo>
                <a:lnTo>
                  <a:pt x="72499" y="14860"/>
                </a:lnTo>
                <a:lnTo>
                  <a:pt x="72459" y="14697"/>
                </a:lnTo>
                <a:lnTo>
                  <a:pt x="72418" y="14533"/>
                </a:lnTo>
                <a:lnTo>
                  <a:pt x="72459" y="14452"/>
                </a:lnTo>
                <a:lnTo>
                  <a:pt x="72499" y="14370"/>
                </a:lnTo>
                <a:lnTo>
                  <a:pt x="72377" y="14125"/>
                </a:lnTo>
                <a:lnTo>
                  <a:pt x="72295" y="13880"/>
                </a:lnTo>
                <a:lnTo>
                  <a:pt x="72255" y="13594"/>
                </a:lnTo>
                <a:lnTo>
                  <a:pt x="72295" y="13309"/>
                </a:lnTo>
                <a:lnTo>
                  <a:pt x="72377" y="12900"/>
                </a:lnTo>
                <a:lnTo>
                  <a:pt x="72336" y="12696"/>
                </a:lnTo>
                <a:lnTo>
                  <a:pt x="72295" y="12615"/>
                </a:lnTo>
                <a:lnTo>
                  <a:pt x="72255" y="12492"/>
                </a:lnTo>
                <a:lnTo>
                  <a:pt x="72091" y="12288"/>
                </a:lnTo>
                <a:lnTo>
                  <a:pt x="71969" y="12084"/>
                </a:lnTo>
                <a:lnTo>
                  <a:pt x="71887" y="11880"/>
                </a:lnTo>
                <a:lnTo>
                  <a:pt x="71806" y="11676"/>
                </a:lnTo>
                <a:lnTo>
                  <a:pt x="71683" y="11431"/>
                </a:lnTo>
                <a:lnTo>
                  <a:pt x="71601" y="11308"/>
                </a:lnTo>
                <a:lnTo>
                  <a:pt x="71479" y="11186"/>
                </a:lnTo>
                <a:lnTo>
                  <a:pt x="71275" y="11023"/>
                </a:lnTo>
                <a:lnTo>
                  <a:pt x="71234" y="10900"/>
                </a:lnTo>
                <a:lnTo>
                  <a:pt x="71234" y="10819"/>
                </a:lnTo>
                <a:lnTo>
                  <a:pt x="71275" y="10737"/>
                </a:lnTo>
                <a:lnTo>
                  <a:pt x="71275" y="10696"/>
                </a:lnTo>
                <a:lnTo>
                  <a:pt x="71234" y="10655"/>
                </a:lnTo>
                <a:lnTo>
                  <a:pt x="71193" y="10614"/>
                </a:lnTo>
                <a:lnTo>
                  <a:pt x="71071" y="10533"/>
                </a:lnTo>
                <a:lnTo>
                  <a:pt x="70989" y="10492"/>
                </a:lnTo>
                <a:lnTo>
                  <a:pt x="70867" y="10370"/>
                </a:lnTo>
                <a:lnTo>
                  <a:pt x="70785" y="10288"/>
                </a:lnTo>
                <a:lnTo>
                  <a:pt x="70785" y="10247"/>
                </a:lnTo>
                <a:lnTo>
                  <a:pt x="70785" y="10084"/>
                </a:lnTo>
                <a:lnTo>
                  <a:pt x="70744" y="9961"/>
                </a:lnTo>
                <a:lnTo>
                  <a:pt x="70622" y="9880"/>
                </a:lnTo>
                <a:lnTo>
                  <a:pt x="70458" y="9798"/>
                </a:lnTo>
                <a:lnTo>
                  <a:pt x="70336" y="9553"/>
                </a:lnTo>
                <a:lnTo>
                  <a:pt x="70213" y="9349"/>
                </a:lnTo>
                <a:lnTo>
                  <a:pt x="69887" y="8941"/>
                </a:lnTo>
                <a:lnTo>
                  <a:pt x="69683" y="8696"/>
                </a:lnTo>
                <a:lnTo>
                  <a:pt x="69438" y="8451"/>
                </a:lnTo>
                <a:lnTo>
                  <a:pt x="68866" y="8002"/>
                </a:lnTo>
                <a:lnTo>
                  <a:pt x="68295" y="7594"/>
                </a:lnTo>
                <a:lnTo>
                  <a:pt x="67764" y="7145"/>
                </a:lnTo>
                <a:lnTo>
                  <a:pt x="67642" y="7104"/>
                </a:lnTo>
                <a:lnTo>
                  <a:pt x="67560" y="7104"/>
                </a:lnTo>
                <a:lnTo>
                  <a:pt x="67111" y="6777"/>
                </a:lnTo>
                <a:lnTo>
                  <a:pt x="66866" y="6614"/>
                </a:lnTo>
                <a:lnTo>
                  <a:pt x="66621" y="6532"/>
                </a:lnTo>
                <a:lnTo>
                  <a:pt x="66376" y="6369"/>
                </a:lnTo>
                <a:lnTo>
                  <a:pt x="66131" y="6247"/>
                </a:lnTo>
                <a:lnTo>
                  <a:pt x="65519" y="5838"/>
                </a:lnTo>
                <a:lnTo>
                  <a:pt x="65233" y="5675"/>
                </a:lnTo>
                <a:lnTo>
                  <a:pt x="64866" y="5553"/>
                </a:lnTo>
                <a:lnTo>
                  <a:pt x="64580" y="5430"/>
                </a:lnTo>
                <a:lnTo>
                  <a:pt x="64335" y="5267"/>
                </a:lnTo>
                <a:lnTo>
                  <a:pt x="64254" y="5144"/>
                </a:lnTo>
                <a:lnTo>
                  <a:pt x="64131" y="5063"/>
                </a:lnTo>
                <a:lnTo>
                  <a:pt x="63886" y="4981"/>
                </a:lnTo>
                <a:lnTo>
                  <a:pt x="63151" y="4695"/>
                </a:lnTo>
                <a:lnTo>
                  <a:pt x="62457" y="4410"/>
                </a:lnTo>
                <a:lnTo>
                  <a:pt x="61723" y="4124"/>
                </a:lnTo>
                <a:lnTo>
                  <a:pt x="60988" y="3879"/>
                </a:lnTo>
                <a:lnTo>
                  <a:pt x="60335" y="3634"/>
                </a:lnTo>
                <a:lnTo>
                  <a:pt x="59682" y="3389"/>
                </a:lnTo>
                <a:lnTo>
                  <a:pt x="58865" y="3144"/>
                </a:lnTo>
                <a:lnTo>
                  <a:pt x="58498" y="3022"/>
                </a:lnTo>
                <a:lnTo>
                  <a:pt x="58090" y="2899"/>
                </a:lnTo>
                <a:lnTo>
                  <a:pt x="57314" y="2613"/>
                </a:lnTo>
                <a:lnTo>
                  <a:pt x="56538" y="2409"/>
                </a:lnTo>
                <a:lnTo>
                  <a:pt x="54946" y="2083"/>
                </a:lnTo>
                <a:lnTo>
                  <a:pt x="53722" y="1838"/>
                </a:lnTo>
                <a:lnTo>
                  <a:pt x="52497" y="1593"/>
                </a:lnTo>
                <a:lnTo>
                  <a:pt x="51191" y="1389"/>
                </a:lnTo>
                <a:lnTo>
                  <a:pt x="49884" y="1226"/>
                </a:lnTo>
                <a:lnTo>
                  <a:pt x="48905" y="1144"/>
                </a:lnTo>
                <a:lnTo>
                  <a:pt x="47884" y="1062"/>
                </a:lnTo>
                <a:lnTo>
                  <a:pt x="46864" y="981"/>
                </a:lnTo>
                <a:lnTo>
                  <a:pt x="45843" y="858"/>
                </a:lnTo>
                <a:lnTo>
                  <a:pt x="44741" y="736"/>
                </a:lnTo>
                <a:lnTo>
                  <a:pt x="43639" y="654"/>
                </a:lnTo>
                <a:lnTo>
                  <a:pt x="41230" y="572"/>
                </a:lnTo>
                <a:lnTo>
                  <a:pt x="36781" y="327"/>
                </a:lnTo>
                <a:lnTo>
                  <a:pt x="34903" y="287"/>
                </a:lnTo>
                <a:lnTo>
                  <a:pt x="33066" y="246"/>
                </a:lnTo>
                <a:lnTo>
                  <a:pt x="27269" y="246"/>
                </a:lnTo>
                <a:lnTo>
                  <a:pt x="26575" y="205"/>
                </a:lnTo>
                <a:lnTo>
                  <a:pt x="25881" y="164"/>
                </a:lnTo>
                <a:lnTo>
                  <a:pt x="24493" y="83"/>
                </a:lnTo>
                <a:lnTo>
                  <a:pt x="23146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9" name="Google Shape;609;p18"/>
          <p:cNvSpPr/>
          <p:nvPr/>
        </p:nvSpPr>
        <p:spPr>
          <a:xfrm>
            <a:off x="11277134" y="2225934"/>
            <a:ext cx="2458781" cy="1588775"/>
          </a:xfrm>
          <a:custGeom>
            <a:avLst/>
            <a:gdLst/>
            <a:ahLst/>
            <a:cxnLst/>
            <a:rect l="l" t="t" r="r" b="b"/>
            <a:pathLst>
              <a:path w="72745" h="33720" extrusionOk="0">
                <a:moveTo>
                  <a:pt x="19513" y="1"/>
                </a:moveTo>
                <a:lnTo>
                  <a:pt x="18778" y="83"/>
                </a:lnTo>
                <a:lnTo>
                  <a:pt x="18085" y="164"/>
                </a:lnTo>
                <a:lnTo>
                  <a:pt x="17595" y="246"/>
                </a:lnTo>
                <a:lnTo>
                  <a:pt x="14900" y="450"/>
                </a:lnTo>
                <a:lnTo>
                  <a:pt x="14084" y="532"/>
                </a:lnTo>
                <a:lnTo>
                  <a:pt x="13349" y="695"/>
                </a:lnTo>
                <a:lnTo>
                  <a:pt x="12574" y="899"/>
                </a:lnTo>
                <a:lnTo>
                  <a:pt x="11880" y="1185"/>
                </a:lnTo>
                <a:lnTo>
                  <a:pt x="11471" y="1307"/>
                </a:lnTo>
                <a:lnTo>
                  <a:pt x="11063" y="1511"/>
                </a:lnTo>
                <a:lnTo>
                  <a:pt x="10573" y="1756"/>
                </a:lnTo>
                <a:lnTo>
                  <a:pt x="10002" y="2001"/>
                </a:lnTo>
                <a:lnTo>
                  <a:pt x="9430" y="2246"/>
                </a:lnTo>
                <a:lnTo>
                  <a:pt x="8818" y="2450"/>
                </a:lnTo>
                <a:lnTo>
                  <a:pt x="7634" y="2899"/>
                </a:lnTo>
                <a:lnTo>
                  <a:pt x="7226" y="3063"/>
                </a:lnTo>
                <a:lnTo>
                  <a:pt x="6859" y="3267"/>
                </a:lnTo>
                <a:lnTo>
                  <a:pt x="6450" y="3430"/>
                </a:lnTo>
                <a:lnTo>
                  <a:pt x="6083" y="3593"/>
                </a:lnTo>
                <a:lnTo>
                  <a:pt x="5634" y="3797"/>
                </a:lnTo>
                <a:lnTo>
                  <a:pt x="5267" y="4001"/>
                </a:lnTo>
                <a:lnTo>
                  <a:pt x="4899" y="4206"/>
                </a:lnTo>
                <a:lnTo>
                  <a:pt x="4532" y="4450"/>
                </a:lnTo>
                <a:lnTo>
                  <a:pt x="3879" y="4940"/>
                </a:lnTo>
                <a:lnTo>
                  <a:pt x="3226" y="5430"/>
                </a:lnTo>
                <a:lnTo>
                  <a:pt x="3226" y="5553"/>
                </a:lnTo>
                <a:lnTo>
                  <a:pt x="3144" y="5634"/>
                </a:lnTo>
                <a:lnTo>
                  <a:pt x="3021" y="5757"/>
                </a:lnTo>
                <a:lnTo>
                  <a:pt x="2654" y="6002"/>
                </a:lnTo>
                <a:lnTo>
                  <a:pt x="2368" y="6247"/>
                </a:lnTo>
                <a:lnTo>
                  <a:pt x="2123" y="6573"/>
                </a:lnTo>
                <a:lnTo>
                  <a:pt x="1715" y="7185"/>
                </a:lnTo>
                <a:lnTo>
                  <a:pt x="1511" y="7471"/>
                </a:lnTo>
                <a:lnTo>
                  <a:pt x="1225" y="7716"/>
                </a:lnTo>
                <a:lnTo>
                  <a:pt x="1144" y="7757"/>
                </a:lnTo>
                <a:lnTo>
                  <a:pt x="1062" y="7839"/>
                </a:lnTo>
                <a:lnTo>
                  <a:pt x="1062" y="7961"/>
                </a:lnTo>
                <a:lnTo>
                  <a:pt x="1062" y="8084"/>
                </a:lnTo>
                <a:lnTo>
                  <a:pt x="1062" y="8247"/>
                </a:lnTo>
                <a:lnTo>
                  <a:pt x="899" y="8247"/>
                </a:lnTo>
                <a:lnTo>
                  <a:pt x="776" y="8288"/>
                </a:lnTo>
                <a:lnTo>
                  <a:pt x="695" y="8410"/>
                </a:lnTo>
                <a:lnTo>
                  <a:pt x="654" y="8492"/>
                </a:lnTo>
                <a:lnTo>
                  <a:pt x="572" y="8696"/>
                </a:lnTo>
                <a:lnTo>
                  <a:pt x="409" y="8900"/>
                </a:lnTo>
                <a:lnTo>
                  <a:pt x="368" y="9022"/>
                </a:lnTo>
                <a:lnTo>
                  <a:pt x="327" y="9145"/>
                </a:lnTo>
                <a:lnTo>
                  <a:pt x="286" y="9349"/>
                </a:lnTo>
                <a:lnTo>
                  <a:pt x="286" y="9594"/>
                </a:lnTo>
                <a:lnTo>
                  <a:pt x="246" y="9839"/>
                </a:lnTo>
                <a:lnTo>
                  <a:pt x="246" y="9880"/>
                </a:lnTo>
                <a:lnTo>
                  <a:pt x="286" y="9961"/>
                </a:lnTo>
                <a:lnTo>
                  <a:pt x="368" y="10125"/>
                </a:lnTo>
                <a:lnTo>
                  <a:pt x="450" y="10329"/>
                </a:lnTo>
                <a:lnTo>
                  <a:pt x="490" y="10533"/>
                </a:lnTo>
                <a:lnTo>
                  <a:pt x="531" y="10696"/>
                </a:lnTo>
                <a:lnTo>
                  <a:pt x="531" y="10819"/>
                </a:lnTo>
                <a:lnTo>
                  <a:pt x="490" y="10900"/>
                </a:lnTo>
                <a:lnTo>
                  <a:pt x="368" y="11104"/>
                </a:lnTo>
                <a:lnTo>
                  <a:pt x="327" y="11308"/>
                </a:lnTo>
                <a:lnTo>
                  <a:pt x="205" y="11717"/>
                </a:lnTo>
                <a:lnTo>
                  <a:pt x="164" y="12002"/>
                </a:lnTo>
                <a:lnTo>
                  <a:pt x="123" y="12329"/>
                </a:lnTo>
                <a:lnTo>
                  <a:pt x="82" y="12656"/>
                </a:lnTo>
                <a:lnTo>
                  <a:pt x="41" y="12941"/>
                </a:lnTo>
                <a:lnTo>
                  <a:pt x="1" y="13064"/>
                </a:lnTo>
                <a:lnTo>
                  <a:pt x="41" y="13227"/>
                </a:lnTo>
                <a:lnTo>
                  <a:pt x="41" y="13349"/>
                </a:lnTo>
                <a:lnTo>
                  <a:pt x="1" y="13472"/>
                </a:lnTo>
                <a:lnTo>
                  <a:pt x="1" y="13594"/>
                </a:lnTo>
                <a:lnTo>
                  <a:pt x="41" y="13676"/>
                </a:lnTo>
                <a:lnTo>
                  <a:pt x="123" y="13880"/>
                </a:lnTo>
                <a:lnTo>
                  <a:pt x="205" y="14084"/>
                </a:lnTo>
                <a:lnTo>
                  <a:pt x="205" y="14166"/>
                </a:lnTo>
                <a:lnTo>
                  <a:pt x="164" y="14248"/>
                </a:lnTo>
                <a:lnTo>
                  <a:pt x="123" y="14370"/>
                </a:lnTo>
                <a:lnTo>
                  <a:pt x="164" y="14452"/>
                </a:lnTo>
                <a:lnTo>
                  <a:pt x="205" y="14533"/>
                </a:lnTo>
                <a:lnTo>
                  <a:pt x="246" y="14615"/>
                </a:lnTo>
                <a:lnTo>
                  <a:pt x="409" y="14778"/>
                </a:lnTo>
                <a:lnTo>
                  <a:pt x="450" y="14860"/>
                </a:lnTo>
                <a:lnTo>
                  <a:pt x="450" y="14982"/>
                </a:lnTo>
                <a:lnTo>
                  <a:pt x="490" y="15023"/>
                </a:lnTo>
                <a:lnTo>
                  <a:pt x="531" y="15105"/>
                </a:lnTo>
                <a:lnTo>
                  <a:pt x="531" y="15268"/>
                </a:lnTo>
                <a:lnTo>
                  <a:pt x="531" y="15391"/>
                </a:lnTo>
                <a:lnTo>
                  <a:pt x="531" y="15554"/>
                </a:lnTo>
                <a:lnTo>
                  <a:pt x="490" y="15717"/>
                </a:lnTo>
                <a:lnTo>
                  <a:pt x="450" y="15799"/>
                </a:lnTo>
                <a:lnTo>
                  <a:pt x="450" y="15880"/>
                </a:lnTo>
                <a:lnTo>
                  <a:pt x="572" y="16085"/>
                </a:lnTo>
                <a:lnTo>
                  <a:pt x="735" y="16248"/>
                </a:lnTo>
                <a:lnTo>
                  <a:pt x="940" y="16411"/>
                </a:lnTo>
                <a:lnTo>
                  <a:pt x="899" y="16574"/>
                </a:lnTo>
                <a:lnTo>
                  <a:pt x="899" y="16697"/>
                </a:lnTo>
                <a:lnTo>
                  <a:pt x="1021" y="17023"/>
                </a:lnTo>
                <a:lnTo>
                  <a:pt x="1225" y="17554"/>
                </a:lnTo>
                <a:lnTo>
                  <a:pt x="1429" y="18085"/>
                </a:lnTo>
                <a:lnTo>
                  <a:pt x="1715" y="18534"/>
                </a:lnTo>
                <a:lnTo>
                  <a:pt x="2001" y="18983"/>
                </a:lnTo>
                <a:lnTo>
                  <a:pt x="2287" y="19391"/>
                </a:lnTo>
                <a:lnTo>
                  <a:pt x="2572" y="19840"/>
                </a:lnTo>
                <a:lnTo>
                  <a:pt x="2736" y="20248"/>
                </a:lnTo>
                <a:lnTo>
                  <a:pt x="2695" y="20493"/>
                </a:lnTo>
                <a:lnTo>
                  <a:pt x="2695" y="20738"/>
                </a:lnTo>
                <a:lnTo>
                  <a:pt x="2695" y="20861"/>
                </a:lnTo>
                <a:lnTo>
                  <a:pt x="2695" y="20983"/>
                </a:lnTo>
                <a:lnTo>
                  <a:pt x="2776" y="21106"/>
                </a:lnTo>
                <a:lnTo>
                  <a:pt x="2858" y="21228"/>
                </a:lnTo>
                <a:lnTo>
                  <a:pt x="3021" y="21391"/>
                </a:lnTo>
                <a:lnTo>
                  <a:pt x="3144" y="21555"/>
                </a:lnTo>
                <a:lnTo>
                  <a:pt x="3348" y="21963"/>
                </a:lnTo>
                <a:lnTo>
                  <a:pt x="3389" y="22044"/>
                </a:lnTo>
                <a:lnTo>
                  <a:pt x="3389" y="22208"/>
                </a:lnTo>
                <a:lnTo>
                  <a:pt x="3430" y="22289"/>
                </a:lnTo>
                <a:lnTo>
                  <a:pt x="3470" y="22330"/>
                </a:lnTo>
                <a:lnTo>
                  <a:pt x="3675" y="22412"/>
                </a:lnTo>
                <a:lnTo>
                  <a:pt x="3756" y="22534"/>
                </a:lnTo>
                <a:lnTo>
                  <a:pt x="3756" y="22657"/>
                </a:lnTo>
                <a:lnTo>
                  <a:pt x="3756" y="22820"/>
                </a:lnTo>
                <a:lnTo>
                  <a:pt x="3756" y="22902"/>
                </a:lnTo>
                <a:lnTo>
                  <a:pt x="3797" y="22942"/>
                </a:lnTo>
                <a:lnTo>
                  <a:pt x="3879" y="22983"/>
                </a:lnTo>
                <a:lnTo>
                  <a:pt x="3960" y="23024"/>
                </a:lnTo>
                <a:lnTo>
                  <a:pt x="4287" y="23392"/>
                </a:lnTo>
                <a:lnTo>
                  <a:pt x="4613" y="23759"/>
                </a:lnTo>
                <a:lnTo>
                  <a:pt x="4899" y="24126"/>
                </a:lnTo>
                <a:lnTo>
                  <a:pt x="5022" y="24330"/>
                </a:lnTo>
                <a:lnTo>
                  <a:pt x="5144" y="24535"/>
                </a:lnTo>
                <a:lnTo>
                  <a:pt x="5185" y="24698"/>
                </a:lnTo>
                <a:lnTo>
                  <a:pt x="5307" y="24820"/>
                </a:lnTo>
                <a:lnTo>
                  <a:pt x="5471" y="24984"/>
                </a:lnTo>
                <a:lnTo>
                  <a:pt x="5634" y="25188"/>
                </a:lnTo>
                <a:lnTo>
                  <a:pt x="5920" y="25555"/>
                </a:lnTo>
                <a:lnTo>
                  <a:pt x="6205" y="25882"/>
                </a:lnTo>
                <a:lnTo>
                  <a:pt x="6369" y="26086"/>
                </a:lnTo>
                <a:lnTo>
                  <a:pt x="6532" y="26249"/>
                </a:lnTo>
                <a:lnTo>
                  <a:pt x="6655" y="26331"/>
                </a:lnTo>
                <a:lnTo>
                  <a:pt x="6695" y="26453"/>
                </a:lnTo>
                <a:lnTo>
                  <a:pt x="6777" y="26576"/>
                </a:lnTo>
                <a:lnTo>
                  <a:pt x="6899" y="26698"/>
                </a:lnTo>
                <a:lnTo>
                  <a:pt x="7104" y="26821"/>
                </a:lnTo>
                <a:lnTo>
                  <a:pt x="7308" y="26984"/>
                </a:lnTo>
                <a:lnTo>
                  <a:pt x="7634" y="27270"/>
                </a:lnTo>
                <a:lnTo>
                  <a:pt x="7920" y="27596"/>
                </a:lnTo>
                <a:lnTo>
                  <a:pt x="8287" y="27882"/>
                </a:lnTo>
                <a:lnTo>
                  <a:pt x="8287" y="28045"/>
                </a:lnTo>
                <a:lnTo>
                  <a:pt x="8369" y="28127"/>
                </a:lnTo>
                <a:lnTo>
                  <a:pt x="8573" y="28331"/>
                </a:lnTo>
                <a:lnTo>
                  <a:pt x="8736" y="28413"/>
                </a:lnTo>
                <a:lnTo>
                  <a:pt x="8818" y="28453"/>
                </a:lnTo>
                <a:lnTo>
                  <a:pt x="8859" y="28494"/>
                </a:lnTo>
                <a:lnTo>
                  <a:pt x="9145" y="28821"/>
                </a:lnTo>
                <a:lnTo>
                  <a:pt x="9512" y="29106"/>
                </a:lnTo>
                <a:lnTo>
                  <a:pt x="10247" y="29678"/>
                </a:lnTo>
                <a:lnTo>
                  <a:pt x="10410" y="29800"/>
                </a:lnTo>
                <a:lnTo>
                  <a:pt x="10573" y="29841"/>
                </a:lnTo>
                <a:lnTo>
                  <a:pt x="10737" y="29841"/>
                </a:lnTo>
                <a:lnTo>
                  <a:pt x="10941" y="29760"/>
                </a:lnTo>
                <a:lnTo>
                  <a:pt x="11186" y="29923"/>
                </a:lnTo>
                <a:lnTo>
                  <a:pt x="11308" y="30045"/>
                </a:lnTo>
                <a:lnTo>
                  <a:pt x="11349" y="30168"/>
                </a:lnTo>
                <a:lnTo>
                  <a:pt x="11390" y="30290"/>
                </a:lnTo>
                <a:lnTo>
                  <a:pt x="11471" y="30372"/>
                </a:lnTo>
                <a:lnTo>
                  <a:pt x="11594" y="30454"/>
                </a:lnTo>
                <a:lnTo>
                  <a:pt x="11757" y="30454"/>
                </a:lnTo>
                <a:lnTo>
                  <a:pt x="11880" y="30494"/>
                </a:lnTo>
                <a:lnTo>
                  <a:pt x="12002" y="30535"/>
                </a:lnTo>
                <a:lnTo>
                  <a:pt x="12247" y="30658"/>
                </a:lnTo>
                <a:lnTo>
                  <a:pt x="12329" y="30699"/>
                </a:lnTo>
                <a:lnTo>
                  <a:pt x="12410" y="30739"/>
                </a:lnTo>
                <a:lnTo>
                  <a:pt x="12614" y="30780"/>
                </a:lnTo>
                <a:lnTo>
                  <a:pt x="12819" y="30780"/>
                </a:lnTo>
                <a:lnTo>
                  <a:pt x="12941" y="30821"/>
                </a:lnTo>
                <a:lnTo>
                  <a:pt x="12982" y="30903"/>
                </a:lnTo>
                <a:lnTo>
                  <a:pt x="13308" y="30984"/>
                </a:lnTo>
                <a:lnTo>
                  <a:pt x="13594" y="31107"/>
                </a:lnTo>
                <a:lnTo>
                  <a:pt x="13880" y="31188"/>
                </a:lnTo>
                <a:lnTo>
                  <a:pt x="14043" y="31229"/>
                </a:lnTo>
                <a:lnTo>
                  <a:pt x="14206" y="31229"/>
                </a:lnTo>
                <a:lnTo>
                  <a:pt x="14860" y="31352"/>
                </a:lnTo>
                <a:lnTo>
                  <a:pt x="15186" y="31433"/>
                </a:lnTo>
                <a:lnTo>
                  <a:pt x="15472" y="31597"/>
                </a:lnTo>
                <a:lnTo>
                  <a:pt x="15758" y="31678"/>
                </a:lnTo>
                <a:lnTo>
                  <a:pt x="16043" y="31760"/>
                </a:lnTo>
                <a:lnTo>
                  <a:pt x="16697" y="31801"/>
                </a:lnTo>
                <a:lnTo>
                  <a:pt x="16942" y="31801"/>
                </a:lnTo>
                <a:lnTo>
                  <a:pt x="17186" y="31842"/>
                </a:lnTo>
                <a:lnTo>
                  <a:pt x="17758" y="32046"/>
                </a:lnTo>
                <a:lnTo>
                  <a:pt x="18329" y="32209"/>
                </a:lnTo>
                <a:lnTo>
                  <a:pt x="19554" y="32495"/>
                </a:lnTo>
                <a:lnTo>
                  <a:pt x="19677" y="32617"/>
                </a:lnTo>
                <a:lnTo>
                  <a:pt x="19799" y="32658"/>
                </a:lnTo>
                <a:lnTo>
                  <a:pt x="20126" y="32699"/>
                </a:lnTo>
                <a:lnTo>
                  <a:pt x="20452" y="32740"/>
                </a:lnTo>
                <a:lnTo>
                  <a:pt x="20738" y="32821"/>
                </a:lnTo>
                <a:lnTo>
                  <a:pt x="21350" y="32944"/>
                </a:lnTo>
                <a:lnTo>
                  <a:pt x="22820" y="33270"/>
                </a:lnTo>
                <a:lnTo>
                  <a:pt x="23595" y="33393"/>
                </a:lnTo>
                <a:lnTo>
                  <a:pt x="24330" y="33434"/>
                </a:lnTo>
                <a:lnTo>
                  <a:pt x="24453" y="33434"/>
                </a:lnTo>
                <a:lnTo>
                  <a:pt x="24902" y="33597"/>
                </a:lnTo>
                <a:lnTo>
                  <a:pt x="25147" y="33638"/>
                </a:lnTo>
                <a:lnTo>
                  <a:pt x="25392" y="33597"/>
                </a:lnTo>
                <a:lnTo>
                  <a:pt x="25636" y="33597"/>
                </a:lnTo>
                <a:lnTo>
                  <a:pt x="25800" y="33678"/>
                </a:lnTo>
                <a:lnTo>
                  <a:pt x="26086" y="33678"/>
                </a:lnTo>
                <a:lnTo>
                  <a:pt x="27024" y="33719"/>
                </a:lnTo>
                <a:lnTo>
                  <a:pt x="27922" y="33719"/>
                </a:lnTo>
                <a:lnTo>
                  <a:pt x="29759" y="33678"/>
                </a:lnTo>
                <a:lnTo>
                  <a:pt x="31147" y="33638"/>
                </a:lnTo>
                <a:lnTo>
                  <a:pt x="32576" y="33597"/>
                </a:lnTo>
                <a:lnTo>
                  <a:pt x="33148" y="33556"/>
                </a:lnTo>
                <a:lnTo>
                  <a:pt x="33678" y="33556"/>
                </a:lnTo>
                <a:lnTo>
                  <a:pt x="34250" y="33597"/>
                </a:lnTo>
                <a:lnTo>
                  <a:pt x="34821" y="33597"/>
                </a:lnTo>
                <a:lnTo>
                  <a:pt x="35393" y="33556"/>
                </a:lnTo>
                <a:lnTo>
                  <a:pt x="35964" y="33597"/>
                </a:lnTo>
                <a:lnTo>
                  <a:pt x="37107" y="33597"/>
                </a:lnTo>
                <a:lnTo>
                  <a:pt x="38250" y="33556"/>
                </a:lnTo>
                <a:lnTo>
                  <a:pt x="38863" y="33556"/>
                </a:lnTo>
                <a:lnTo>
                  <a:pt x="39475" y="33515"/>
                </a:lnTo>
                <a:lnTo>
                  <a:pt x="40087" y="33474"/>
                </a:lnTo>
                <a:lnTo>
                  <a:pt x="40700" y="33352"/>
                </a:lnTo>
                <a:lnTo>
                  <a:pt x="41108" y="33352"/>
                </a:lnTo>
                <a:lnTo>
                  <a:pt x="41883" y="33311"/>
                </a:lnTo>
                <a:lnTo>
                  <a:pt x="42659" y="33270"/>
                </a:lnTo>
                <a:lnTo>
                  <a:pt x="43149" y="33229"/>
                </a:lnTo>
                <a:lnTo>
                  <a:pt x="43680" y="33189"/>
                </a:lnTo>
                <a:lnTo>
                  <a:pt x="44455" y="33148"/>
                </a:lnTo>
                <a:lnTo>
                  <a:pt x="44863" y="33107"/>
                </a:lnTo>
                <a:lnTo>
                  <a:pt x="45231" y="33025"/>
                </a:lnTo>
                <a:lnTo>
                  <a:pt x="45476" y="32985"/>
                </a:lnTo>
                <a:lnTo>
                  <a:pt x="45557" y="32985"/>
                </a:lnTo>
                <a:lnTo>
                  <a:pt x="45639" y="33066"/>
                </a:lnTo>
                <a:lnTo>
                  <a:pt x="45761" y="33107"/>
                </a:lnTo>
                <a:lnTo>
                  <a:pt x="46210" y="33107"/>
                </a:lnTo>
                <a:lnTo>
                  <a:pt x="46578" y="33066"/>
                </a:lnTo>
                <a:lnTo>
                  <a:pt x="46945" y="32985"/>
                </a:lnTo>
                <a:lnTo>
                  <a:pt x="47313" y="32985"/>
                </a:lnTo>
                <a:lnTo>
                  <a:pt x="47517" y="32903"/>
                </a:lnTo>
                <a:lnTo>
                  <a:pt x="47639" y="32903"/>
                </a:lnTo>
                <a:lnTo>
                  <a:pt x="47803" y="32862"/>
                </a:lnTo>
                <a:lnTo>
                  <a:pt x="48170" y="32903"/>
                </a:lnTo>
                <a:lnTo>
                  <a:pt x="48578" y="32862"/>
                </a:lnTo>
                <a:lnTo>
                  <a:pt x="48946" y="32821"/>
                </a:lnTo>
                <a:lnTo>
                  <a:pt x="49354" y="32780"/>
                </a:lnTo>
                <a:lnTo>
                  <a:pt x="49925" y="32699"/>
                </a:lnTo>
                <a:lnTo>
                  <a:pt x="50538" y="32658"/>
                </a:lnTo>
                <a:lnTo>
                  <a:pt x="50701" y="32658"/>
                </a:lnTo>
                <a:lnTo>
                  <a:pt x="50823" y="32617"/>
                </a:lnTo>
                <a:lnTo>
                  <a:pt x="50946" y="32535"/>
                </a:lnTo>
                <a:lnTo>
                  <a:pt x="51068" y="32454"/>
                </a:lnTo>
                <a:lnTo>
                  <a:pt x="51191" y="32372"/>
                </a:lnTo>
                <a:lnTo>
                  <a:pt x="51272" y="32454"/>
                </a:lnTo>
                <a:lnTo>
                  <a:pt x="51395" y="32495"/>
                </a:lnTo>
                <a:lnTo>
                  <a:pt x="51640" y="32495"/>
                </a:lnTo>
                <a:lnTo>
                  <a:pt x="52987" y="32168"/>
                </a:lnTo>
                <a:lnTo>
                  <a:pt x="53109" y="32127"/>
                </a:lnTo>
                <a:lnTo>
                  <a:pt x="53191" y="32086"/>
                </a:lnTo>
                <a:lnTo>
                  <a:pt x="53232" y="31964"/>
                </a:lnTo>
                <a:lnTo>
                  <a:pt x="53273" y="31923"/>
                </a:lnTo>
                <a:lnTo>
                  <a:pt x="53518" y="31882"/>
                </a:lnTo>
                <a:lnTo>
                  <a:pt x="53803" y="31842"/>
                </a:lnTo>
                <a:lnTo>
                  <a:pt x="54007" y="31678"/>
                </a:lnTo>
                <a:lnTo>
                  <a:pt x="54130" y="31597"/>
                </a:lnTo>
                <a:lnTo>
                  <a:pt x="54171" y="31556"/>
                </a:lnTo>
                <a:lnTo>
                  <a:pt x="54252" y="31556"/>
                </a:lnTo>
                <a:lnTo>
                  <a:pt x="54416" y="31597"/>
                </a:lnTo>
                <a:lnTo>
                  <a:pt x="54538" y="31597"/>
                </a:lnTo>
                <a:lnTo>
                  <a:pt x="54783" y="31556"/>
                </a:lnTo>
                <a:lnTo>
                  <a:pt x="55028" y="31433"/>
                </a:lnTo>
                <a:lnTo>
                  <a:pt x="55273" y="31311"/>
                </a:lnTo>
                <a:lnTo>
                  <a:pt x="55354" y="31270"/>
                </a:lnTo>
                <a:lnTo>
                  <a:pt x="55926" y="31270"/>
                </a:lnTo>
                <a:lnTo>
                  <a:pt x="56416" y="31188"/>
                </a:lnTo>
                <a:lnTo>
                  <a:pt x="56947" y="31066"/>
                </a:lnTo>
                <a:lnTo>
                  <a:pt x="57436" y="31025"/>
                </a:lnTo>
                <a:lnTo>
                  <a:pt x="57722" y="31025"/>
                </a:lnTo>
                <a:lnTo>
                  <a:pt x="58008" y="30984"/>
                </a:lnTo>
                <a:lnTo>
                  <a:pt x="58294" y="30903"/>
                </a:lnTo>
                <a:lnTo>
                  <a:pt x="58539" y="30780"/>
                </a:lnTo>
                <a:lnTo>
                  <a:pt x="58824" y="30780"/>
                </a:lnTo>
                <a:lnTo>
                  <a:pt x="58947" y="30739"/>
                </a:lnTo>
                <a:lnTo>
                  <a:pt x="59028" y="30658"/>
                </a:lnTo>
                <a:lnTo>
                  <a:pt x="59192" y="30617"/>
                </a:lnTo>
                <a:lnTo>
                  <a:pt x="59763" y="30494"/>
                </a:lnTo>
                <a:lnTo>
                  <a:pt x="60335" y="30290"/>
                </a:lnTo>
                <a:lnTo>
                  <a:pt x="60906" y="30086"/>
                </a:lnTo>
                <a:lnTo>
                  <a:pt x="61478" y="29923"/>
                </a:lnTo>
                <a:lnTo>
                  <a:pt x="61559" y="29882"/>
                </a:lnTo>
                <a:lnTo>
                  <a:pt x="61600" y="29841"/>
                </a:lnTo>
                <a:lnTo>
                  <a:pt x="61682" y="29719"/>
                </a:lnTo>
                <a:lnTo>
                  <a:pt x="61927" y="29678"/>
                </a:lnTo>
                <a:lnTo>
                  <a:pt x="62212" y="29596"/>
                </a:lnTo>
                <a:lnTo>
                  <a:pt x="62662" y="29433"/>
                </a:lnTo>
                <a:lnTo>
                  <a:pt x="63192" y="29270"/>
                </a:lnTo>
                <a:lnTo>
                  <a:pt x="63437" y="29188"/>
                </a:lnTo>
                <a:lnTo>
                  <a:pt x="63682" y="29066"/>
                </a:lnTo>
                <a:lnTo>
                  <a:pt x="63845" y="28984"/>
                </a:lnTo>
                <a:lnTo>
                  <a:pt x="64009" y="28902"/>
                </a:lnTo>
                <a:lnTo>
                  <a:pt x="64417" y="28780"/>
                </a:lnTo>
                <a:lnTo>
                  <a:pt x="64743" y="28617"/>
                </a:lnTo>
                <a:lnTo>
                  <a:pt x="64907" y="28494"/>
                </a:lnTo>
                <a:lnTo>
                  <a:pt x="65029" y="28372"/>
                </a:lnTo>
                <a:lnTo>
                  <a:pt x="65111" y="28331"/>
                </a:lnTo>
                <a:lnTo>
                  <a:pt x="65192" y="28331"/>
                </a:lnTo>
                <a:lnTo>
                  <a:pt x="65397" y="28290"/>
                </a:lnTo>
                <a:lnTo>
                  <a:pt x="65601" y="28168"/>
                </a:lnTo>
                <a:lnTo>
                  <a:pt x="65764" y="28045"/>
                </a:lnTo>
                <a:lnTo>
                  <a:pt x="65886" y="27923"/>
                </a:lnTo>
                <a:lnTo>
                  <a:pt x="66091" y="27882"/>
                </a:lnTo>
                <a:lnTo>
                  <a:pt x="66254" y="27800"/>
                </a:lnTo>
                <a:lnTo>
                  <a:pt x="66499" y="27637"/>
                </a:lnTo>
                <a:lnTo>
                  <a:pt x="66703" y="27433"/>
                </a:lnTo>
                <a:lnTo>
                  <a:pt x="66948" y="27310"/>
                </a:lnTo>
                <a:lnTo>
                  <a:pt x="67478" y="26984"/>
                </a:lnTo>
                <a:lnTo>
                  <a:pt x="67968" y="26657"/>
                </a:lnTo>
                <a:lnTo>
                  <a:pt x="68907" y="25963"/>
                </a:lnTo>
                <a:lnTo>
                  <a:pt x="69070" y="25882"/>
                </a:lnTo>
                <a:lnTo>
                  <a:pt x="69152" y="25800"/>
                </a:lnTo>
                <a:lnTo>
                  <a:pt x="69234" y="25718"/>
                </a:lnTo>
                <a:lnTo>
                  <a:pt x="69275" y="25596"/>
                </a:lnTo>
                <a:lnTo>
                  <a:pt x="69315" y="25514"/>
                </a:lnTo>
                <a:lnTo>
                  <a:pt x="69356" y="25433"/>
                </a:lnTo>
                <a:lnTo>
                  <a:pt x="69479" y="25228"/>
                </a:lnTo>
                <a:lnTo>
                  <a:pt x="69601" y="25065"/>
                </a:lnTo>
                <a:lnTo>
                  <a:pt x="69601" y="24984"/>
                </a:lnTo>
                <a:lnTo>
                  <a:pt x="69560" y="24861"/>
                </a:lnTo>
                <a:lnTo>
                  <a:pt x="69601" y="24779"/>
                </a:lnTo>
                <a:lnTo>
                  <a:pt x="69683" y="24739"/>
                </a:lnTo>
                <a:lnTo>
                  <a:pt x="69846" y="24657"/>
                </a:lnTo>
                <a:lnTo>
                  <a:pt x="69969" y="24535"/>
                </a:lnTo>
                <a:lnTo>
                  <a:pt x="70091" y="24412"/>
                </a:lnTo>
                <a:lnTo>
                  <a:pt x="70132" y="24290"/>
                </a:lnTo>
                <a:lnTo>
                  <a:pt x="70213" y="24045"/>
                </a:lnTo>
                <a:lnTo>
                  <a:pt x="70254" y="23718"/>
                </a:lnTo>
                <a:lnTo>
                  <a:pt x="70254" y="23596"/>
                </a:lnTo>
                <a:lnTo>
                  <a:pt x="70295" y="23473"/>
                </a:lnTo>
                <a:lnTo>
                  <a:pt x="70418" y="23351"/>
                </a:lnTo>
                <a:lnTo>
                  <a:pt x="70540" y="23269"/>
                </a:lnTo>
                <a:lnTo>
                  <a:pt x="70744" y="23147"/>
                </a:lnTo>
                <a:lnTo>
                  <a:pt x="70907" y="23024"/>
                </a:lnTo>
                <a:lnTo>
                  <a:pt x="71030" y="22861"/>
                </a:lnTo>
                <a:lnTo>
                  <a:pt x="71112" y="22698"/>
                </a:lnTo>
                <a:lnTo>
                  <a:pt x="71193" y="22412"/>
                </a:lnTo>
                <a:lnTo>
                  <a:pt x="71316" y="22167"/>
                </a:lnTo>
                <a:lnTo>
                  <a:pt x="71642" y="21636"/>
                </a:lnTo>
                <a:lnTo>
                  <a:pt x="71765" y="21350"/>
                </a:lnTo>
                <a:lnTo>
                  <a:pt x="71806" y="21187"/>
                </a:lnTo>
                <a:lnTo>
                  <a:pt x="71806" y="21024"/>
                </a:lnTo>
                <a:lnTo>
                  <a:pt x="71765" y="20901"/>
                </a:lnTo>
                <a:lnTo>
                  <a:pt x="71765" y="20738"/>
                </a:lnTo>
                <a:lnTo>
                  <a:pt x="71846" y="20616"/>
                </a:lnTo>
                <a:lnTo>
                  <a:pt x="71928" y="20493"/>
                </a:lnTo>
                <a:lnTo>
                  <a:pt x="72050" y="20330"/>
                </a:lnTo>
                <a:lnTo>
                  <a:pt x="72173" y="20167"/>
                </a:lnTo>
                <a:lnTo>
                  <a:pt x="72255" y="20003"/>
                </a:lnTo>
                <a:lnTo>
                  <a:pt x="72255" y="19840"/>
                </a:lnTo>
                <a:lnTo>
                  <a:pt x="72255" y="19677"/>
                </a:lnTo>
                <a:lnTo>
                  <a:pt x="72295" y="19554"/>
                </a:lnTo>
                <a:lnTo>
                  <a:pt x="72377" y="19309"/>
                </a:lnTo>
                <a:lnTo>
                  <a:pt x="72418" y="19146"/>
                </a:lnTo>
                <a:lnTo>
                  <a:pt x="72418" y="19024"/>
                </a:lnTo>
                <a:lnTo>
                  <a:pt x="72377" y="18901"/>
                </a:lnTo>
                <a:lnTo>
                  <a:pt x="72295" y="18738"/>
                </a:lnTo>
                <a:lnTo>
                  <a:pt x="72255" y="18656"/>
                </a:lnTo>
                <a:lnTo>
                  <a:pt x="72295" y="18615"/>
                </a:lnTo>
                <a:lnTo>
                  <a:pt x="72377" y="18452"/>
                </a:lnTo>
                <a:lnTo>
                  <a:pt x="72540" y="18166"/>
                </a:lnTo>
                <a:lnTo>
                  <a:pt x="72581" y="17881"/>
                </a:lnTo>
                <a:lnTo>
                  <a:pt x="72622" y="17595"/>
                </a:lnTo>
                <a:lnTo>
                  <a:pt x="72663" y="17268"/>
                </a:lnTo>
                <a:lnTo>
                  <a:pt x="72663" y="17187"/>
                </a:lnTo>
                <a:lnTo>
                  <a:pt x="72622" y="17064"/>
                </a:lnTo>
                <a:lnTo>
                  <a:pt x="72459" y="16901"/>
                </a:lnTo>
                <a:lnTo>
                  <a:pt x="72540" y="16860"/>
                </a:lnTo>
                <a:lnTo>
                  <a:pt x="72622" y="16778"/>
                </a:lnTo>
                <a:lnTo>
                  <a:pt x="72622" y="16738"/>
                </a:lnTo>
                <a:lnTo>
                  <a:pt x="72622" y="16656"/>
                </a:lnTo>
                <a:lnTo>
                  <a:pt x="72581" y="16493"/>
                </a:lnTo>
                <a:lnTo>
                  <a:pt x="72540" y="16370"/>
                </a:lnTo>
                <a:lnTo>
                  <a:pt x="72499" y="16248"/>
                </a:lnTo>
                <a:lnTo>
                  <a:pt x="72499" y="16085"/>
                </a:lnTo>
                <a:lnTo>
                  <a:pt x="72540" y="15962"/>
                </a:lnTo>
                <a:lnTo>
                  <a:pt x="72663" y="15880"/>
                </a:lnTo>
                <a:lnTo>
                  <a:pt x="72704" y="15799"/>
                </a:lnTo>
                <a:lnTo>
                  <a:pt x="72744" y="15676"/>
                </a:lnTo>
                <a:lnTo>
                  <a:pt x="72744" y="15595"/>
                </a:lnTo>
                <a:lnTo>
                  <a:pt x="72663" y="15513"/>
                </a:lnTo>
                <a:lnTo>
                  <a:pt x="72499" y="15391"/>
                </a:lnTo>
                <a:lnTo>
                  <a:pt x="72459" y="15268"/>
                </a:lnTo>
                <a:lnTo>
                  <a:pt x="72459" y="15146"/>
                </a:lnTo>
                <a:lnTo>
                  <a:pt x="72499" y="15023"/>
                </a:lnTo>
                <a:lnTo>
                  <a:pt x="72499" y="14942"/>
                </a:lnTo>
                <a:lnTo>
                  <a:pt x="72499" y="14860"/>
                </a:lnTo>
                <a:lnTo>
                  <a:pt x="72459" y="14697"/>
                </a:lnTo>
                <a:lnTo>
                  <a:pt x="72418" y="14533"/>
                </a:lnTo>
                <a:lnTo>
                  <a:pt x="72459" y="14452"/>
                </a:lnTo>
                <a:lnTo>
                  <a:pt x="72499" y="14370"/>
                </a:lnTo>
                <a:lnTo>
                  <a:pt x="72377" y="14125"/>
                </a:lnTo>
                <a:lnTo>
                  <a:pt x="72295" y="13880"/>
                </a:lnTo>
                <a:lnTo>
                  <a:pt x="72255" y="13594"/>
                </a:lnTo>
                <a:lnTo>
                  <a:pt x="72295" y="13309"/>
                </a:lnTo>
                <a:lnTo>
                  <a:pt x="72377" y="12900"/>
                </a:lnTo>
                <a:lnTo>
                  <a:pt x="72336" y="12696"/>
                </a:lnTo>
                <a:lnTo>
                  <a:pt x="72295" y="12615"/>
                </a:lnTo>
                <a:lnTo>
                  <a:pt x="72255" y="12492"/>
                </a:lnTo>
                <a:lnTo>
                  <a:pt x="72091" y="12288"/>
                </a:lnTo>
                <a:lnTo>
                  <a:pt x="71969" y="12084"/>
                </a:lnTo>
                <a:lnTo>
                  <a:pt x="71887" y="11880"/>
                </a:lnTo>
                <a:lnTo>
                  <a:pt x="71806" y="11676"/>
                </a:lnTo>
                <a:lnTo>
                  <a:pt x="71683" y="11431"/>
                </a:lnTo>
                <a:lnTo>
                  <a:pt x="71601" y="11308"/>
                </a:lnTo>
                <a:lnTo>
                  <a:pt x="71479" y="11186"/>
                </a:lnTo>
                <a:lnTo>
                  <a:pt x="71275" y="11023"/>
                </a:lnTo>
                <a:lnTo>
                  <a:pt x="71234" y="10900"/>
                </a:lnTo>
                <a:lnTo>
                  <a:pt x="71234" y="10819"/>
                </a:lnTo>
                <a:lnTo>
                  <a:pt x="71275" y="10737"/>
                </a:lnTo>
                <a:lnTo>
                  <a:pt x="71275" y="10696"/>
                </a:lnTo>
                <a:lnTo>
                  <a:pt x="71234" y="10655"/>
                </a:lnTo>
                <a:lnTo>
                  <a:pt x="71193" y="10614"/>
                </a:lnTo>
                <a:lnTo>
                  <a:pt x="71071" y="10533"/>
                </a:lnTo>
                <a:lnTo>
                  <a:pt x="70989" y="10492"/>
                </a:lnTo>
                <a:lnTo>
                  <a:pt x="70867" y="10370"/>
                </a:lnTo>
                <a:lnTo>
                  <a:pt x="70785" y="10288"/>
                </a:lnTo>
                <a:lnTo>
                  <a:pt x="70785" y="10247"/>
                </a:lnTo>
                <a:lnTo>
                  <a:pt x="70785" y="10084"/>
                </a:lnTo>
                <a:lnTo>
                  <a:pt x="70744" y="9961"/>
                </a:lnTo>
                <a:lnTo>
                  <a:pt x="70622" y="9880"/>
                </a:lnTo>
                <a:lnTo>
                  <a:pt x="70458" y="9798"/>
                </a:lnTo>
                <a:lnTo>
                  <a:pt x="70336" y="9553"/>
                </a:lnTo>
                <a:lnTo>
                  <a:pt x="70213" y="9349"/>
                </a:lnTo>
                <a:lnTo>
                  <a:pt x="69887" y="8941"/>
                </a:lnTo>
                <a:lnTo>
                  <a:pt x="69683" y="8696"/>
                </a:lnTo>
                <a:lnTo>
                  <a:pt x="69438" y="8451"/>
                </a:lnTo>
                <a:lnTo>
                  <a:pt x="68866" y="8002"/>
                </a:lnTo>
                <a:lnTo>
                  <a:pt x="68295" y="7594"/>
                </a:lnTo>
                <a:lnTo>
                  <a:pt x="67764" y="7145"/>
                </a:lnTo>
                <a:lnTo>
                  <a:pt x="67642" y="7104"/>
                </a:lnTo>
                <a:lnTo>
                  <a:pt x="67560" y="7104"/>
                </a:lnTo>
                <a:lnTo>
                  <a:pt x="67111" y="6777"/>
                </a:lnTo>
                <a:lnTo>
                  <a:pt x="66866" y="6614"/>
                </a:lnTo>
                <a:lnTo>
                  <a:pt x="66621" y="6532"/>
                </a:lnTo>
                <a:lnTo>
                  <a:pt x="66376" y="6369"/>
                </a:lnTo>
                <a:lnTo>
                  <a:pt x="66131" y="6247"/>
                </a:lnTo>
                <a:lnTo>
                  <a:pt x="65519" y="5838"/>
                </a:lnTo>
                <a:lnTo>
                  <a:pt x="65233" y="5675"/>
                </a:lnTo>
                <a:lnTo>
                  <a:pt x="64866" y="5553"/>
                </a:lnTo>
                <a:lnTo>
                  <a:pt x="64580" y="5430"/>
                </a:lnTo>
                <a:lnTo>
                  <a:pt x="64335" y="5267"/>
                </a:lnTo>
                <a:lnTo>
                  <a:pt x="64254" y="5144"/>
                </a:lnTo>
                <a:lnTo>
                  <a:pt x="64131" y="5063"/>
                </a:lnTo>
                <a:lnTo>
                  <a:pt x="63886" y="4981"/>
                </a:lnTo>
                <a:lnTo>
                  <a:pt x="63151" y="4695"/>
                </a:lnTo>
                <a:lnTo>
                  <a:pt x="62457" y="4410"/>
                </a:lnTo>
                <a:lnTo>
                  <a:pt x="61723" y="4124"/>
                </a:lnTo>
                <a:lnTo>
                  <a:pt x="60988" y="3879"/>
                </a:lnTo>
                <a:lnTo>
                  <a:pt x="60335" y="3634"/>
                </a:lnTo>
                <a:lnTo>
                  <a:pt x="59682" y="3389"/>
                </a:lnTo>
                <a:lnTo>
                  <a:pt x="58865" y="3144"/>
                </a:lnTo>
                <a:lnTo>
                  <a:pt x="58498" y="3022"/>
                </a:lnTo>
                <a:lnTo>
                  <a:pt x="58090" y="2899"/>
                </a:lnTo>
                <a:lnTo>
                  <a:pt x="57314" y="2613"/>
                </a:lnTo>
                <a:lnTo>
                  <a:pt x="56538" y="2409"/>
                </a:lnTo>
                <a:lnTo>
                  <a:pt x="54946" y="2083"/>
                </a:lnTo>
                <a:lnTo>
                  <a:pt x="53722" y="1838"/>
                </a:lnTo>
                <a:lnTo>
                  <a:pt x="52497" y="1593"/>
                </a:lnTo>
                <a:lnTo>
                  <a:pt x="51191" y="1389"/>
                </a:lnTo>
                <a:lnTo>
                  <a:pt x="49884" y="1226"/>
                </a:lnTo>
                <a:lnTo>
                  <a:pt x="48905" y="1144"/>
                </a:lnTo>
                <a:lnTo>
                  <a:pt x="47884" y="1062"/>
                </a:lnTo>
                <a:lnTo>
                  <a:pt x="46864" y="981"/>
                </a:lnTo>
                <a:lnTo>
                  <a:pt x="45843" y="858"/>
                </a:lnTo>
                <a:lnTo>
                  <a:pt x="44741" y="736"/>
                </a:lnTo>
                <a:lnTo>
                  <a:pt x="43639" y="654"/>
                </a:lnTo>
                <a:lnTo>
                  <a:pt x="41230" y="572"/>
                </a:lnTo>
                <a:lnTo>
                  <a:pt x="36781" y="327"/>
                </a:lnTo>
                <a:lnTo>
                  <a:pt x="34903" y="287"/>
                </a:lnTo>
                <a:lnTo>
                  <a:pt x="33066" y="246"/>
                </a:lnTo>
                <a:lnTo>
                  <a:pt x="27269" y="246"/>
                </a:lnTo>
                <a:lnTo>
                  <a:pt x="26575" y="205"/>
                </a:lnTo>
                <a:lnTo>
                  <a:pt x="25881" y="164"/>
                </a:lnTo>
                <a:lnTo>
                  <a:pt x="24493" y="83"/>
                </a:lnTo>
                <a:lnTo>
                  <a:pt x="2314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10" name="Google Shape;610;p18"/>
          <p:cNvGrpSpPr/>
          <p:nvPr/>
        </p:nvGrpSpPr>
        <p:grpSpPr>
          <a:xfrm rot="-5118020">
            <a:off x="398199" y="5376623"/>
            <a:ext cx="1201012" cy="1656648"/>
            <a:chOff x="330281" y="38723"/>
            <a:chExt cx="1614914" cy="2227176"/>
          </a:xfrm>
        </p:grpSpPr>
        <p:sp>
          <p:nvSpPr>
            <p:cNvPr id="611" name="Google Shape;611;p18"/>
            <p:cNvSpPr/>
            <p:nvPr/>
          </p:nvSpPr>
          <p:spPr>
            <a:xfrm>
              <a:off x="1518000" y="952300"/>
              <a:ext cx="427195" cy="42630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18"/>
            <p:cNvSpPr/>
            <p:nvPr/>
          </p:nvSpPr>
          <p:spPr>
            <a:xfrm rot="7396832">
              <a:off x="423324" y="1609721"/>
              <a:ext cx="578658" cy="534985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18"/>
            <p:cNvSpPr/>
            <p:nvPr/>
          </p:nvSpPr>
          <p:spPr>
            <a:xfrm rot="-6325258">
              <a:off x="1139729" y="121218"/>
              <a:ext cx="578603" cy="534996"/>
            </a:xfrm>
            <a:custGeom>
              <a:avLst/>
              <a:gdLst/>
              <a:ahLst/>
              <a:cxnLst/>
              <a:rect l="l" t="t" r="r" b="b"/>
              <a:pathLst>
                <a:path w="72745" h="33720" extrusionOk="0">
                  <a:moveTo>
                    <a:pt x="19513" y="1"/>
                  </a:moveTo>
                  <a:lnTo>
                    <a:pt x="18778" y="83"/>
                  </a:lnTo>
                  <a:lnTo>
                    <a:pt x="18085" y="164"/>
                  </a:lnTo>
                  <a:lnTo>
                    <a:pt x="17595" y="246"/>
                  </a:lnTo>
                  <a:lnTo>
                    <a:pt x="14900" y="450"/>
                  </a:lnTo>
                  <a:lnTo>
                    <a:pt x="14084" y="532"/>
                  </a:lnTo>
                  <a:lnTo>
                    <a:pt x="13349" y="695"/>
                  </a:lnTo>
                  <a:lnTo>
                    <a:pt x="12574" y="899"/>
                  </a:lnTo>
                  <a:lnTo>
                    <a:pt x="11880" y="1185"/>
                  </a:lnTo>
                  <a:lnTo>
                    <a:pt x="11471" y="1307"/>
                  </a:lnTo>
                  <a:lnTo>
                    <a:pt x="11063" y="1511"/>
                  </a:lnTo>
                  <a:lnTo>
                    <a:pt x="10573" y="1756"/>
                  </a:lnTo>
                  <a:lnTo>
                    <a:pt x="10002" y="2001"/>
                  </a:lnTo>
                  <a:lnTo>
                    <a:pt x="9430" y="2246"/>
                  </a:lnTo>
                  <a:lnTo>
                    <a:pt x="8818" y="2450"/>
                  </a:lnTo>
                  <a:lnTo>
                    <a:pt x="7634" y="2899"/>
                  </a:lnTo>
                  <a:lnTo>
                    <a:pt x="7226" y="3063"/>
                  </a:lnTo>
                  <a:lnTo>
                    <a:pt x="6859" y="3267"/>
                  </a:lnTo>
                  <a:lnTo>
                    <a:pt x="6450" y="3430"/>
                  </a:lnTo>
                  <a:lnTo>
                    <a:pt x="6083" y="3593"/>
                  </a:lnTo>
                  <a:lnTo>
                    <a:pt x="5634" y="3797"/>
                  </a:lnTo>
                  <a:lnTo>
                    <a:pt x="5267" y="4001"/>
                  </a:lnTo>
                  <a:lnTo>
                    <a:pt x="4899" y="4206"/>
                  </a:lnTo>
                  <a:lnTo>
                    <a:pt x="4532" y="4450"/>
                  </a:lnTo>
                  <a:lnTo>
                    <a:pt x="3879" y="4940"/>
                  </a:lnTo>
                  <a:lnTo>
                    <a:pt x="3226" y="5430"/>
                  </a:lnTo>
                  <a:lnTo>
                    <a:pt x="3226" y="5553"/>
                  </a:lnTo>
                  <a:lnTo>
                    <a:pt x="3144" y="5634"/>
                  </a:lnTo>
                  <a:lnTo>
                    <a:pt x="3021" y="5757"/>
                  </a:lnTo>
                  <a:lnTo>
                    <a:pt x="2654" y="6002"/>
                  </a:lnTo>
                  <a:lnTo>
                    <a:pt x="2368" y="6247"/>
                  </a:lnTo>
                  <a:lnTo>
                    <a:pt x="2123" y="6573"/>
                  </a:lnTo>
                  <a:lnTo>
                    <a:pt x="1715" y="7185"/>
                  </a:lnTo>
                  <a:lnTo>
                    <a:pt x="1511" y="7471"/>
                  </a:lnTo>
                  <a:lnTo>
                    <a:pt x="1225" y="7716"/>
                  </a:lnTo>
                  <a:lnTo>
                    <a:pt x="1144" y="7757"/>
                  </a:lnTo>
                  <a:lnTo>
                    <a:pt x="1062" y="7839"/>
                  </a:lnTo>
                  <a:lnTo>
                    <a:pt x="1062" y="7961"/>
                  </a:lnTo>
                  <a:lnTo>
                    <a:pt x="1062" y="8084"/>
                  </a:lnTo>
                  <a:lnTo>
                    <a:pt x="1062" y="8247"/>
                  </a:lnTo>
                  <a:lnTo>
                    <a:pt x="899" y="8247"/>
                  </a:lnTo>
                  <a:lnTo>
                    <a:pt x="776" y="8288"/>
                  </a:lnTo>
                  <a:lnTo>
                    <a:pt x="695" y="8410"/>
                  </a:lnTo>
                  <a:lnTo>
                    <a:pt x="654" y="8492"/>
                  </a:lnTo>
                  <a:lnTo>
                    <a:pt x="572" y="8696"/>
                  </a:lnTo>
                  <a:lnTo>
                    <a:pt x="409" y="8900"/>
                  </a:lnTo>
                  <a:lnTo>
                    <a:pt x="368" y="9022"/>
                  </a:lnTo>
                  <a:lnTo>
                    <a:pt x="327" y="9145"/>
                  </a:lnTo>
                  <a:lnTo>
                    <a:pt x="286" y="9349"/>
                  </a:lnTo>
                  <a:lnTo>
                    <a:pt x="286" y="9594"/>
                  </a:lnTo>
                  <a:lnTo>
                    <a:pt x="246" y="9839"/>
                  </a:lnTo>
                  <a:lnTo>
                    <a:pt x="246" y="9880"/>
                  </a:lnTo>
                  <a:lnTo>
                    <a:pt x="286" y="9961"/>
                  </a:lnTo>
                  <a:lnTo>
                    <a:pt x="368" y="10125"/>
                  </a:lnTo>
                  <a:lnTo>
                    <a:pt x="450" y="10329"/>
                  </a:lnTo>
                  <a:lnTo>
                    <a:pt x="490" y="10533"/>
                  </a:lnTo>
                  <a:lnTo>
                    <a:pt x="531" y="10696"/>
                  </a:lnTo>
                  <a:lnTo>
                    <a:pt x="531" y="10819"/>
                  </a:lnTo>
                  <a:lnTo>
                    <a:pt x="490" y="10900"/>
                  </a:lnTo>
                  <a:lnTo>
                    <a:pt x="368" y="11104"/>
                  </a:lnTo>
                  <a:lnTo>
                    <a:pt x="327" y="11308"/>
                  </a:lnTo>
                  <a:lnTo>
                    <a:pt x="205" y="11717"/>
                  </a:lnTo>
                  <a:lnTo>
                    <a:pt x="164" y="12002"/>
                  </a:lnTo>
                  <a:lnTo>
                    <a:pt x="123" y="12329"/>
                  </a:lnTo>
                  <a:lnTo>
                    <a:pt x="82" y="12656"/>
                  </a:lnTo>
                  <a:lnTo>
                    <a:pt x="41" y="12941"/>
                  </a:lnTo>
                  <a:lnTo>
                    <a:pt x="1" y="13064"/>
                  </a:lnTo>
                  <a:lnTo>
                    <a:pt x="41" y="13227"/>
                  </a:lnTo>
                  <a:lnTo>
                    <a:pt x="41" y="13349"/>
                  </a:lnTo>
                  <a:lnTo>
                    <a:pt x="1" y="13472"/>
                  </a:lnTo>
                  <a:lnTo>
                    <a:pt x="1" y="13594"/>
                  </a:lnTo>
                  <a:lnTo>
                    <a:pt x="41" y="13676"/>
                  </a:lnTo>
                  <a:lnTo>
                    <a:pt x="123" y="13880"/>
                  </a:lnTo>
                  <a:lnTo>
                    <a:pt x="205" y="14084"/>
                  </a:lnTo>
                  <a:lnTo>
                    <a:pt x="205" y="14166"/>
                  </a:lnTo>
                  <a:lnTo>
                    <a:pt x="164" y="14248"/>
                  </a:lnTo>
                  <a:lnTo>
                    <a:pt x="123" y="14370"/>
                  </a:lnTo>
                  <a:lnTo>
                    <a:pt x="164" y="14452"/>
                  </a:lnTo>
                  <a:lnTo>
                    <a:pt x="205" y="14533"/>
                  </a:lnTo>
                  <a:lnTo>
                    <a:pt x="246" y="14615"/>
                  </a:lnTo>
                  <a:lnTo>
                    <a:pt x="409" y="14778"/>
                  </a:lnTo>
                  <a:lnTo>
                    <a:pt x="450" y="14860"/>
                  </a:lnTo>
                  <a:lnTo>
                    <a:pt x="450" y="14982"/>
                  </a:lnTo>
                  <a:lnTo>
                    <a:pt x="490" y="15023"/>
                  </a:lnTo>
                  <a:lnTo>
                    <a:pt x="531" y="15105"/>
                  </a:lnTo>
                  <a:lnTo>
                    <a:pt x="531" y="15268"/>
                  </a:lnTo>
                  <a:lnTo>
                    <a:pt x="531" y="15391"/>
                  </a:lnTo>
                  <a:lnTo>
                    <a:pt x="531" y="15554"/>
                  </a:lnTo>
                  <a:lnTo>
                    <a:pt x="490" y="15717"/>
                  </a:lnTo>
                  <a:lnTo>
                    <a:pt x="450" y="15799"/>
                  </a:lnTo>
                  <a:lnTo>
                    <a:pt x="450" y="15880"/>
                  </a:lnTo>
                  <a:lnTo>
                    <a:pt x="572" y="16085"/>
                  </a:lnTo>
                  <a:lnTo>
                    <a:pt x="735" y="16248"/>
                  </a:lnTo>
                  <a:lnTo>
                    <a:pt x="940" y="16411"/>
                  </a:lnTo>
                  <a:lnTo>
                    <a:pt x="899" y="16574"/>
                  </a:lnTo>
                  <a:lnTo>
                    <a:pt x="899" y="16697"/>
                  </a:lnTo>
                  <a:lnTo>
                    <a:pt x="1021" y="17023"/>
                  </a:lnTo>
                  <a:lnTo>
                    <a:pt x="1225" y="17554"/>
                  </a:lnTo>
                  <a:lnTo>
                    <a:pt x="1429" y="18085"/>
                  </a:lnTo>
                  <a:lnTo>
                    <a:pt x="1715" y="18534"/>
                  </a:lnTo>
                  <a:lnTo>
                    <a:pt x="2001" y="18983"/>
                  </a:lnTo>
                  <a:lnTo>
                    <a:pt x="2287" y="19391"/>
                  </a:lnTo>
                  <a:lnTo>
                    <a:pt x="2572" y="19840"/>
                  </a:lnTo>
                  <a:lnTo>
                    <a:pt x="2736" y="20248"/>
                  </a:lnTo>
                  <a:lnTo>
                    <a:pt x="2695" y="20493"/>
                  </a:lnTo>
                  <a:lnTo>
                    <a:pt x="2695" y="20738"/>
                  </a:lnTo>
                  <a:lnTo>
                    <a:pt x="2695" y="20861"/>
                  </a:lnTo>
                  <a:lnTo>
                    <a:pt x="2695" y="20983"/>
                  </a:lnTo>
                  <a:lnTo>
                    <a:pt x="2776" y="21106"/>
                  </a:lnTo>
                  <a:lnTo>
                    <a:pt x="2858" y="21228"/>
                  </a:lnTo>
                  <a:lnTo>
                    <a:pt x="3021" y="21391"/>
                  </a:lnTo>
                  <a:lnTo>
                    <a:pt x="3144" y="21555"/>
                  </a:lnTo>
                  <a:lnTo>
                    <a:pt x="3348" y="21963"/>
                  </a:lnTo>
                  <a:lnTo>
                    <a:pt x="3389" y="22044"/>
                  </a:lnTo>
                  <a:lnTo>
                    <a:pt x="3389" y="22208"/>
                  </a:lnTo>
                  <a:lnTo>
                    <a:pt x="3430" y="22289"/>
                  </a:lnTo>
                  <a:lnTo>
                    <a:pt x="3470" y="22330"/>
                  </a:lnTo>
                  <a:lnTo>
                    <a:pt x="3675" y="22412"/>
                  </a:lnTo>
                  <a:lnTo>
                    <a:pt x="3756" y="22534"/>
                  </a:lnTo>
                  <a:lnTo>
                    <a:pt x="3756" y="22657"/>
                  </a:lnTo>
                  <a:lnTo>
                    <a:pt x="3756" y="22820"/>
                  </a:lnTo>
                  <a:lnTo>
                    <a:pt x="3756" y="22902"/>
                  </a:lnTo>
                  <a:lnTo>
                    <a:pt x="3797" y="22942"/>
                  </a:lnTo>
                  <a:lnTo>
                    <a:pt x="3879" y="22983"/>
                  </a:lnTo>
                  <a:lnTo>
                    <a:pt x="3960" y="23024"/>
                  </a:lnTo>
                  <a:lnTo>
                    <a:pt x="4287" y="23392"/>
                  </a:lnTo>
                  <a:lnTo>
                    <a:pt x="4613" y="23759"/>
                  </a:lnTo>
                  <a:lnTo>
                    <a:pt x="4899" y="24126"/>
                  </a:lnTo>
                  <a:lnTo>
                    <a:pt x="5022" y="24330"/>
                  </a:lnTo>
                  <a:lnTo>
                    <a:pt x="5144" y="24535"/>
                  </a:lnTo>
                  <a:lnTo>
                    <a:pt x="5185" y="24698"/>
                  </a:lnTo>
                  <a:lnTo>
                    <a:pt x="5307" y="24820"/>
                  </a:lnTo>
                  <a:lnTo>
                    <a:pt x="5471" y="24984"/>
                  </a:lnTo>
                  <a:lnTo>
                    <a:pt x="5634" y="25188"/>
                  </a:lnTo>
                  <a:lnTo>
                    <a:pt x="5920" y="25555"/>
                  </a:lnTo>
                  <a:lnTo>
                    <a:pt x="6205" y="25882"/>
                  </a:lnTo>
                  <a:lnTo>
                    <a:pt x="6369" y="26086"/>
                  </a:lnTo>
                  <a:lnTo>
                    <a:pt x="6532" y="26249"/>
                  </a:lnTo>
                  <a:lnTo>
                    <a:pt x="6655" y="26331"/>
                  </a:lnTo>
                  <a:lnTo>
                    <a:pt x="6695" y="26453"/>
                  </a:lnTo>
                  <a:lnTo>
                    <a:pt x="6777" y="26576"/>
                  </a:lnTo>
                  <a:lnTo>
                    <a:pt x="6899" y="26698"/>
                  </a:lnTo>
                  <a:lnTo>
                    <a:pt x="7104" y="26821"/>
                  </a:lnTo>
                  <a:lnTo>
                    <a:pt x="7308" y="26984"/>
                  </a:lnTo>
                  <a:lnTo>
                    <a:pt x="7634" y="27270"/>
                  </a:lnTo>
                  <a:lnTo>
                    <a:pt x="7920" y="27596"/>
                  </a:lnTo>
                  <a:lnTo>
                    <a:pt x="8287" y="27882"/>
                  </a:lnTo>
                  <a:lnTo>
                    <a:pt x="8287" y="28045"/>
                  </a:lnTo>
                  <a:lnTo>
                    <a:pt x="8369" y="28127"/>
                  </a:lnTo>
                  <a:lnTo>
                    <a:pt x="8573" y="28331"/>
                  </a:lnTo>
                  <a:lnTo>
                    <a:pt x="8736" y="28413"/>
                  </a:lnTo>
                  <a:lnTo>
                    <a:pt x="8818" y="28453"/>
                  </a:lnTo>
                  <a:lnTo>
                    <a:pt x="8859" y="28494"/>
                  </a:lnTo>
                  <a:lnTo>
                    <a:pt x="9145" y="28821"/>
                  </a:lnTo>
                  <a:lnTo>
                    <a:pt x="9512" y="29106"/>
                  </a:lnTo>
                  <a:lnTo>
                    <a:pt x="10247" y="29678"/>
                  </a:lnTo>
                  <a:lnTo>
                    <a:pt x="10410" y="29800"/>
                  </a:lnTo>
                  <a:lnTo>
                    <a:pt x="10573" y="29841"/>
                  </a:lnTo>
                  <a:lnTo>
                    <a:pt x="10737" y="29841"/>
                  </a:lnTo>
                  <a:lnTo>
                    <a:pt x="10941" y="29760"/>
                  </a:lnTo>
                  <a:lnTo>
                    <a:pt x="11186" y="29923"/>
                  </a:lnTo>
                  <a:lnTo>
                    <a:pt x="11308" y="30045"/>
                  </a:lnTo>
                  <a:lnTo>
                    <a:pt x="11349" y="30168"/>
                  </a:lnTo>
                  <a:lnTo>
                    <a:pt x="11390" y="30290"/>
                  </a:lnTo>
                  <a:lnTo>
                    <a:pt x="11471" y="30372"/>
                  </a:lnTo>
                  <a:lnTo>
                    <a:pt x="11594" y="30454"/>
                  </a:lnTo>
                  <a:lnTo>
                    <a:pt x="11757" y="30454"/>
                  </a:lnTo>
                  <a:lnTo>
                    <a:pt x="11880" y="30494"/>
                  </a:lnTo>
                  <a:lnTo>
                    <a:pt x="12002" y="30535"/>
                  </a:lnTo>
                  <a:lnTo>
                    <a:pt x="12247" y="30658"/>
                  </a:lnTo>
                  <a:lnTo>
                    <a:pt x="12329" y="30699"/>
                  </a:lnTo>
                  <a:lnTo>
                    <a:pt x="12410" y="30739"/>
                  </a:lnTo>
                  <a:lnTo>
                    <a:pt x="12614" y="30780"/>
                  </a:lnTo>
                  <a:lnTo>
                    <a:pt x="12819" y="30780"/>
                  </a:lnTo>
                  <a:lnTo>
                    <a:pt x="12941" y="30821"/>
                  </a:lnTo>
                  <a:lnTo>
                    <a:pt x="12982" y="30903"/>
                  </a:lnTo>
                  <a:lnTo>
                    <a:pt x="13308" y="30984"/>
                  </a:lnTo>
                  <a:lnTo>
                    <a:pt x="13594" y="31107"/>
                  </a:lnTo>
                  <a:lnTo>
                    <a:pt x="13880" y="31188"/>
                  </a:lnTo>
                  <a:lnTo>
                    <a:pt x="14043" y="31229"/>
                  </a:lnTo>
                  <a:lnTo>
                    <a:pt x="14206" y="31229"/>
                  </a:lnTo>
                  <a:lnTo>
                    <a:pt x="14860" y="31352"/>
                  </a:lnTo>
                  <a:lnTo>
                    <a:pt x="15186" y="31433"/>
                  </a:lnTo>
                  <a:lnTo>
                    <a:pt x="15472" y="31597"/>
                  </a:lnTo>
                  <a:lnTo>
                    <a:pt x="15758" y="31678"/>
                  </a:lnTo>
                  <a:lnTo>
                    <a:pt x="16043" y="31760"/>
                  </a:lnTo>
                  <a:lnTo>
                    <a:pt x="16697" y="31801"/>
                  </a:lnTo>
                  <a:lnTo>
                    <a:pt x="16942" y="31801"/>
                  </a:lnTo>
                  <a:lnTo>
                    <a:pt x="17186" y="31842"/>
                  </a:lnTo>
                  <a:lnTo>
                    <a:pt x="17758" y="32046"/>
                  </a:lnTo>
                  <a:lnTo>
                    <a:pt x="18329" y="32209"/>
                  </a:lnTo>
                  <a:lnTo>
                    <a:pt x="19554" y="32495"/>
                  </a:lnTo>
                  <a:lnTo>
                    <a:pt x="19677" y="32617"/>
                  </a:lnTo>
                  <a:lnTo>
                    <a:pt x="19799" y="32658"/>
                  </a:lnTo>
                  <a:lnTo>
                    <a:pt x="20126" y="32699"/>
                  </a:lnTo>
                  <a:lnTo>
                    <a:pt x="20452" y="32740"/>
                  </a:lnTo>
                  <a:lnTo>
                    <a:pt x="20738" y="32821"/>
                  </a:lnTo>
                  <a:lnTo>
                    <a:pt x="21350" y="32944"/>
                  </a:lnTo>
                  <a:lnTo>
                    <a:pt x="22820" y="33270"/>
                  </a:lnTo>
                  <a:lnTo>
                    <a:pt x="23595" y="33393"/>
                  </a:lnTo>
                  <a:lnTo>
                    <a:pt x="24330" y="33434"/>
                  </a:lnTo>
                  <a:lnTo>
                    <a:pt x="24453" y="33434"/>
                  </a:lnTo>
                  <a:lnTo>
                    <a:pt x="24902" y="33597"/>
                  </a:lnTo>
                  <a:lnTo>
                    <a:pt x="25147" y="33638"/>
                  </a:lnTo>
                  <a:lnTo>
                    <a:pt x="25392" y="33597"/>
                  </a:lnTo>
                  <a:lnTo>
                    <a:pt x="25636" y="33597"/>
                  </a:lnTo>
                  <a:lnTo>
                    <a:pt x="25800" y="33678"/>
                  </a:lnTo>
                  <a:lnTo>
                    <a:pt x="26086" y="33678"/>
                  </a:lnTo>
                  <a:lnTo>
                    <a:pt x="27024" y="33719"/>
                  </a:lnTo>
                  <a:lnTo>
                    <a:pt x="27922" y="33719"/>
                  </a:lnTo>
                  <a:lnTo>
                    <a:pt x="29759" y="33678"/>
                  </a:lnTo>
                  <a:lnTo>
                    <a:pt x="31147" y="33638"/>
                  </a:lnTo>
                  <a:lnTo>
                    <a:pt x="32576" y="33597"/>
                  </a:lnTo>
                  <a:lnTo>
                    <a:pt x="33148" y="33556"/>
                  </a:lnTo>
                  <a:lnTo>
                    <a:pt x="33678" y="33556"/>
                  </a:lnTo>
                  <a:lnTo>
                    <a:pt x="34250" y="33597"/>
                  </a:lnTo>
                  <a:lnTo>
                    <a:pt x="34821" y="33597"/>
                  </a:lnTo>
                  <a:lnTo>
                    <a:pt x="35393" y="33556"/>
                  </a:lnTo>
                  <a:lnTo>
                    <a:pt x="35964" y="33597"/>
                  </a:lnTo>
                  <a:lnTo>
                    <a:pt x="37107" y="33597"/>
                  </a:lnTo>
                  <a:lnTo>
                    <a:pt x="38250" y="33556"/>
                  </a:lnTo>
                  <a:lnTo>
                    <a:pt x="38863" y="33556"/>
                  </a:lnTo>
                  <a:lnTo>
                    <a:pt x="39475" y="33515"/>
                  </a:lnTo>
                  <a:lnTo>
                    <a:pt x="40087" y="33474"/>
                  </a:lnTo>
                  <a:lnTo>
                    <a:pt x="40700" y="33352"/>
                  </a:lnTo>
                  <a:lnTo>
                    <a:pt x="41108" y="33352"/>
                  </a:lnTo>
                  <a:lnTo>
                    <a:pt x="41883" y="33311"/>
                  </a:lnTo>
                  <a:lnTo>
                    <a:pt x="42659" y="33270"/>
                  </a:lnTo>
                  <a:lnTo>
                    <a:pt x="43149" y="33229"/>
                  </a:lnTo>
                  <a:lnTo>
                    <a:pt x="43680" y="33189"/>
                  </a:lnTo>
                  <a:lnTo>
                    <a:pt x="44455" y="33148"/>
                  </a:lnTo>
                  <a:lnTo>
                    <a:pt x="44863" y="33107"/>
                  </a:lnTo>
                  <a:lnTo>
                    <a:pt x="45231" y="33025"/>
                  </a:lnTo>
                  <a:lnTo>
                    <a:pt x="45476" y="32985"/>
                  </a:lnTo>
                  <a:lnTo>
                    <a:pt x="45557" y="32985"/>
                  </a:lnTo>
                  <a:lnTo>
                    <a:pt x="45639" y="33066"/>
                  </a:lnTo>
                  <a:lnTo>
                    <a:pt x="45761" y="33107"/>
                  </a:lnTo>
                  <a:lnTo>
                    <a:pt x="46210" y="33107"/>
                  </a:lnTo>
                  <a:lnTo>
                    <a:pt x="46578" y="33066"/>
                  </a:lnTo>
                  <a:lnTo>
                    <a:pt x="46945" y="32985"/>
                  </a:lnTo>
                  <a:lnTo>
                    <a:pt x="47313" y="32985"/>
                  </a:lnTo>
                  <a:lnTo>
                    <a:pt x="47517" y="32903"/>
                  </a:lnTo>
                  <a:lnTo>
                    <a:pt x="47639" y="32903"/>
                  </a:lnTo>
                  <a:lnTo>
                    <a:pt x="47803" y="32862"/>
                  </a:lnTo>
                  <a:lnTo>
                    <a:pt x="48170" y="32903"/>
                  </a:lnTo>
                  <a:lnTo>
                    <a:pt x="48578" y="32862"/>
                  </a:lnTo>
                  <a:lnTo>
                    <a:pt x="48946" y="32821"/>
                  </a:lnTo>
                  <a:lnTo>
                    <a:pt x="49354" y="32780"/>
                  </a:lnTo>
                  <a:lnTo>
                    <a:pt x="49925" y="32699"/>
                  </a:lnTo>
                  <a:lnTo>
                    <a:pt x="50538" y="32658"/>
                  </a:lnTo>
                  <a:lnTo>
                    <a:pt x="50701" y="32658"/>
                  </a:lnTo>
                  <a:lnTo>
                    <a:pt x="50823" y="32617"/>
                  </a:lnTo>
                  <a:lnTo>
                    <a:pt x="50946" y="32535"/>
                  </a:lnTo>
                  <a:lnTo>
                    <a:pt x="51068" y="32454"/>
                  </a:lnTo>
                  <a:lnTo>
                    <a:pt x="51191" y="32372"/>
                  </a:lnTo>
                  <a:lnTo>
                    <a:pt x="51272" y="32454"/>
                  </a:lnTo>
                  <a:lnTo>
                    <a:pt x="51395" y="32495"/>
                  </a:lnTo>
                  <a:lnTo>
                    <a:pt x="51640" y="32495"/>
                  </a:lnTo>
                  <a:lnTo>
                    <a:pt x="52987" y="32168"/>
                  </a:lnTo>
                  <a:lnTo>
                    <a:pt x="53109" y="32127"/>
                  </a:lnTo>
                  <a:lnTo>
                    <a:pt x="53191" y="32086"/>
                  </a:lnTo>
                  <a:lnTo>
                    <a:pt x="53232" y="31964"/>
                  </a:lnTo>
                  <a:lnTo>
                    <a:pt x="53273" y="31923"/>
                  </a:lnTo>
                  <a:lnTo>
                    <a:pt x="53518" y="31882"/>
                  </a:lnTo>
                  <a:lnTo>
                    <a:pt x="53803" y="31842"/>
                  </a:lnTo>
                  <a:lnTo>
                    <a:pt x="54007" y="31678"/>
                  </a:lnTo>
                  <a:lnTo>
                    <a:pt x="54130" y="31597"/>
                  </a:lnTo>
                  <a:lnTo>
                    <a:pt x="54171" y="31556"/>
                  </a:lnTo>
                  <a:lnTo>
                    <a:pt x="54252" y="31556"/>
                  </a:lnTo>
                  <a:lnTo>
                    <a:pt x="54416" y="31597"/>
                  </a:lnTo>
                  <a:lnTo>
                    <a:pt x="54538" y="31597"/>
                  </a:lnTo>
                  <a:lnTo>
                    <a:pt x="54783" y="31556"/>
                  </a:lnTo>
                  <a:lnTo>
                    <a:pt x="55028" y="31433"/>
                  </a:lnTo>
                  <a:lnTo>
                    <a:pt x="55273" y="31311"/>
                  </a:lnTo>
                  <a:lnTo>
                    <a:pt x="55354" y="31270"/>
                  </a:lnTo>
                  <a:lnTo>
                    <a:pt x="55926" y="31270"/>
                  </a:lnTo>
                  <a:lnTo>
                    <a:pt x="56416" y="31188"/>
                  </a:lnTo>
                  <a:lnTo>
                    <a:pt x="56947" y="31066"/>
                  </a:lnTo>
                  <a:lnTo>
                    <a:pt x="57436" y="31025"/>
                  </a:lnTo>
                  <a:lnTo>
                    <a:pt x="57722" y="31025"/>
                  </a:lnTo>
                  <a:lnTo>
                    <a:pt x="58008" y="30984"/>
                  </a:lnTo>
                  <a:lnTo>
                    <a:pt x="58294" y="30903"/>
                  </a:lnTo>
                  <a:lnTo>
                    <a:pt x="58539" y="30780"/>
                  </a:lnTo>
                  <a:lnTo>
                    <a:pt x="58824" y="30780"/>
                  </a:lnTo>
                  <a:lnTo>
                    <a:pt x="58947" y="30739"/>
                  </a:lnTo>
                  <a:lnTo>
                    <a:pt x="59028" y="30658"/>
                  </a:lnTo>
                  <a:lnTo>
                    <a:pt x="59192" y="30617"/>
                  </a:lnTo>
                  <a:lnTo>
                    <a:pt x="59763" y="30494"/>
                  </a:lnTo>
                  <a:lnTo>
                    <a:pt x="60335" y="30290"/>
                  </a:lnTo>
                  <a:lnTo>
                    <a:pt x="60906" y="30086"/>
                  </a:lnTo>
                  <a:lnTo>
                    <a:pt x="61478" y="29923"/>
                  </a:lnTo>
                  <a:lnTo>
                    <a:pt x="61559" y="29882"/>
                  </a:lnTo>
                  <a:lnTo>
                    <a:pt x="61600" y="29841"/>
                  </a:lnTo>
                  <a:lnTo>
                    <a:pt x="61682" y="29719"/>
                  </a:lnTo>
                  <a:lnTo>
                    <a:pt x="61927" y="29678"/>
                  </a:lnTo>
                  <a:lnTo>
                    <a:pt x="62212" y="29596"/>
                  </a:lnTo>
                  <a:lnTo>
                    <a:pt x="62662" y="29433"/>
                  </a:lnTo>
                  <a:lnTo>
                    <a:pt x="63192" y="29270"/>
                  </a:lnTo>
                  <a:lnTo>
                    <a:pt x="63437" y="29188"/>
                  </a:lnTo>
                  <a:lnTo>
                    <a:pt x="63682" y="29066"/>
                  </a:lnTo>
                  <a:lnTo>
                    <a:pt x="63845" y="28984"/>
                  </a:lnTo>
                  <a:lnTo>
                    <a:pt x="64009" y="28902"/>
                  </a:lnTo>
                  <a:lnTo>
                    <a:pt x="64417" y="28780"/>
                  </a:lnTo>
                  <a:lnTo>
                    <a:pt x="64743" y="28617"/>
                  </a:lnTo>
                  <a:lnTo>
                    <a:pt x="64907" y="28494"/>
                  </a:lnTo>
                  <a:lnTo>
                    <a:pt x="65029" y="28372"/>
                  </a:lnTo>
                  <a:lnTo>
                    <a:pt x="65111" y="28331"/>
                  </a:lnTo>
                  <a:lnTo>
                    <a:pt x="65192" y="28331"/>
                  </a:lnTo>
                  <a:lnTo>
                    <a:pt x="65397" y="28290"/>
                  </a:lnTo>
                  <a:lnTo>
                    <a:pt x="65601" y="28168"/>
                  </a:lnTo>
                  <a:lnTo>
                    <a:pt x="65764" y="28045"/>
                  </a:lnTo>
                  <a:lnTo>
                    <a:pt x="65886" y="27923"/>
                  </a:lnTo>
                  <a:lnTo>
                    <a:pt x="66091" y="27882"/>
                  </a:lnTo>
                  <a:lnTo>
                    <a:pt x="66254" y="27800"/>
                  </a:lnTo>
                  <a:lnTo>
                    <a:pt x="66499" y="27637"/>
                  </a:lnTo>
                  <a:lnTo>
                    <a:pt x="66703" y="27433"/>
                  </a:lnTo>
                  <a:lnTo>
                    <a:pt x="66948" y="27310"/>
                  </a:lnTo>
                  <a:lnTo>
                    <a:pt x="67478" y="26984"/>
                  </a:lnTo>
                  <a:lnTo>
                    <a:pt x="67968" y="26657"/>
                  </a:lnTo>
                  <a:lnTo>
                    <a:pt x="68907" y="25963"/>
                  </a:lnTo>
                  <a:lnTo>
                    <a:pt x="69070" y="25882"/>
                  </a:lnTo>
                  <a:lnTo>
                    <a:pt x="69152" y="25800"/>
                  </a:lnTo>
                  <a:lnTo>
                    <a:pt x="69234" y="25718"/>
                  </a:lnTo>
                  <a:lnTo>
                    <a:pt x="69275" y="25596"/>
                  </a:lnTo>
                  <a:lnTo>
                    <a:pt x="69315" y="25514"/>
                  </a:lnTo>
                  <a:lnTo>
                    <a:pt x="69356" y="25433"/>
                  </a:lnTo>
                  <a:lnTo>
                    <a:pt x="69479" y="25228"/>
                  </a:lnTo>
                  <a:lnTo>
                    <a:pt x="69601" y="25065"/>
                  </a:lnTo>
                  <a:lnTo>
                    <a:pt x="69601" y="24984"/>
                  </a:lnTo>
                  <a:lnTo>
                    <a:pt x="69560" y="24861"/>
                  </a:lnTo>
                  <a:lnTo>
                    <a:pt x="69601" y="24779"/>
                  </a:lnTo>
                  <a:lnTo>
                    <a:pt x="69683" y="24739"/>
                  </a:lnTo>
                  <a:lnTo>
                    <a:pt x="69846" y="24657"/>
                  </a:lnTo>
                  <a:lnTo>
                    <a:pt x="69969" y="24535"/>
                  </a:lnTo>
                  <a:lnTo>
                    <a:pt x="70091" y="24412"/>
                  </a:lnTo>
                  <a:lnTo>
                    <a:pt x="70132" y="24290"/>
                  </a:lnTo>
                  <a:lnTo>
                    <a:pt x="70213" y="24045"/>
                  </a:lnTo>
                  <a:lnTo>
                    <a:pt x="70254" y="23718"/>
                  </a:lnTo>
                  <a:lnTo>
                    <a:pt x="70254" y="23596"/>
                  </a:lnTo>
                  <a:lnTo>
                    <a:pt x="70295" y="23473"/>
                  </a:lnTo>
                  <a:lnTo>
                    <a:pt x="70418" y="23351"/>
                  </a:lnTo>
                  <a:lnTo>
                    <a:pt x="70540" y="23269"/>
                  </a:lnTo>
                  <a:lnTo>
                    <a:pt x="70744" y="23147"/>
                  </a:lnTo>
                  <a:lnTo>
                    <a:pt x="70907" y="23024"/>
                  </a:lnTo>
                  <a:lnTo>
                    <a:pt x="71030" y="22861"/>
                  </a:lnTo>
                  <a:lnTo>
                    <a:pt x="71112" y="22698"/>
                  </a:lnTo>
                  <a:lnTo>
                    <a:pt x="71193" y="22412"/>
                  </a:lnTo>
                  <a:lnTo>
                    <a:pt x="71316" y="22167"/>
                  </a:lnTo>
                  <a:lnTo>
                    <a:pt x="71642" y="21636"/>
                  </a:lnTo>
                  <a:lnTo>
                    <a:pt x="71765" y="21350"/>
                  </a:lnTo>
                  <a:lnTo>
                    <a:pt x="71806" y="21187"/>
                  </a:lnTo>
                  <a:lnTo>
                    <a:pt x="71806" y="21024"/>
                  </a:lnTo>
                  <a:lnTo>
                    <a:pt x="71765" y="20901"/>
                  </a:lnTo>
                  <a:lnTo>
                    <a:pt x="71765" y="20738"/>
                  </a:lnTo>
                  <a:lnTo>
                    <a:pt x="71846" y="20616"/>
                  </a:lnTo>
                  <a:lnTo>
                    <a:pt x="71928" y="20493"/>
                  </a:lnTo>
                  <a:lnTo>
                    <a:pt x="72050" y="20330"/>
                  </a:lnTo>
                  <a:lnTo>
                    <a:pt x="72173" y="20167"/>
                  </a:lnTo>
                  <a:lnTo>
                    <a:pt x="72255" y="20003"/>
                  </a:lnTo>
                  <a:lnTo>
                    <a:pt x="72255" y="19840"/>
                  </a:lnTo>
                  <a:lnTo>
                    <a:pt x="72255" y="19677"/>
                  </a:lnTo>
                  <a:lnTo>
                    <a:pt x="72295" y="19554"/>
                  </a:lnTo>
                  <a:lnTo>
                    <a:pt x="72377" y="19309"/>
                  </a:lnTo>
                  <a:lnTo>
                    <a:pt x="72418" y="19146"/>
                  </a:lnTo>
                  <a:lnTo>
                    <a:pt x="72418" y="19024"/>
                  </a:lnTo>
                  <a:lnTo>
                    <a:pt x="72377" y="18901"/>
                  </a:lnTo>
                  <a:lnTo>
                    <a:pt x="72295" y="18738"/>
                  </a:lnTo>
                  <a:lnTo>
                    <a:pt x="72255" y="18656"/>
                  </a:lnTo>
                  <a:lnTo>
                    <a:pt x="72295" y="18615"/>
                  </a:lnTo>
                  <a:lnTo>
                    <a:pt x="72377" y="18452"/>
                  </a:lnTo>
                  <a:lnTo>
                    <a:pt x="72540" y="18166"/>
                  </a:lnTo>
                  <a:lnTo>
                    <a:pt x="72581" y="17881"/>
                  </a:lnTo>
                  <a:lnTo>
                    <a:pt x="72622" y="17595"/>
                  </a:lnTo>
                  <a:lnTo>
                    <a:pt x="72663" y="17268"/>
                  </a:lnTo>
                  <a:lnTo>
                    <a:pt x="72663" y="17187"/>
                  </a:lnTo>
                  <a:lnTo>
                    <a:pt x="72622" y="17064"/>
                  </a:lnTo>
                  <a:lnTo>
                    <a:pt x="72459" y="16901"/>
                  </a:lnTo>
                  <a:lnTo>
                    <a:pt x="72540" y="16860"/>
                  </a:lnTo>
                  <a:lnTo>
                    <a:pt x="72622" y="16778"/>
                  </a:lnTo>
                  <a:lnTo>
                    <a:pt x="72622" y="16738"/>
                  </a:lnTo>
                  <a:lnTo>
                    <a:pt x="72622" y="16656"/>
                  </a:lnTo>
                  <a:lnTo>
                    <a:pt x="72581" y="16493"/>
                  </a:lnTo>
                  <a:lnTo>
                    <a:pt x="72540" y="16370"/>
                  </a:lnTo>
                  <a:lnTo>
                    <a:pt x="72499" y="16248"/>
                  </a:lnTo>
                  <a:lnTo>
                    <a:pt x="72499" y="16085"/>
                  </a:lnTo>
                  <a:lnTo>
                    <a:pt x="72540" y="15962"/>
                  </a:lnTo>
                  <a:lnTo>
                    <a:pt x="72663" y="15880"/>
                  </a:lnTo>
                  <a:lnTo>
                    <a:pt x="72704" y="15799"/>
                  </a:lnTo>
                  <a:lnTo>
                    <a:pt x="72744" y="15676"/>
                  </a:lnTo>
                  <a:lnTo>
                    <a:pt x="72744" y="15595"/>
                  </a:lnTo>
                  <a:lnTo>
                    <a:pt x="72663" y="15513"/>
                  </a:lnTo>
                  <a:lnTo>
                    <a:pt x="72499" y="15391"/>
                  </a:lnTo>
                  <a:lnTo>
                    <a:pt x="72459" y="15268"/>
                  </a:lnTo>
                  <a:lnTo>
                    <a:pt x="72459" y="15146"/>
                  </a:lnTo>
                  <a:lnTo>
                    <a:pt x="72499" y="15023"/>
                  </a:lnTo>
                  <a:lnTo>
                    <a:pt x="72499" y="14942"/>
                  </a:lnTo>
                  <a:lnTo>
                    <a:pt x="72499" y="14860"/>
                  </a:lnTo>
                  <a:lnTo>
                    <a:pt x="72459" y="14697"/>
                  </a:lnTo>
                  <a:lnTo>
                    <a:pt x="72418" y="14533"/>
                  </a:lnTo>
                  <a:lnTo>
                    <a:pt x="72459" y="14452"/>
                  </a:lnTo>
                  <a:lnTo>
                    <a:pt x="72499" y="14370"/>
                  </a:lnTo>
                  <a:lnTo>
                    <a:pt x="72377" y="14125"/>
                  </a:lnTo>
                  <a:lnTo>
                    <a:pt x="72295" y="13880"/>
                  </a:lnTo>
                  <a:lnTo>
                    <a:pt x="72255" y="13594"/>
                  </a:lnTo>
                  <a:lnTo>
                    <a:pt x="72295" y="13309"/>
                  </a:lnTo>
                  <a:lnTo>
                    <a:pt x="72377" y="12900"/>
                  </a:lnTo>
                  <a:lnTo>
                    <a:pt x="72336" y="12696"/>
                  </a:lnTo>
                  <a:lnTo>
                    <a:pt x="72295" y="12615"/>
                  </a:lnTo>
                  <a:lnTo>
                    <a:pt x="72255" y="12492"/>
                  </a:lnTo>
                  <a:lnTo>
                    <a:pt x="72091" y="12288"/>
                  </a:lnTo>
                  <a:lnTo>
                    <a:pt x="71969" y="12084"/>
                  </a:lnTo>
                  <a:lnTo>
                    <a:pt x="71887" y="11880"/>
                  </a:lnTo>
                  <a:lnTo>
                    <a:pt x="71806" y="11676"/>
                  </a:lnTo>
                  <a:lnTo>
                    <a:pt x="71683" y="11431"/>
                  </a:lnTo>
                  <a:lnTo>
                    <a:pt x="71601" y="11308"/>
                  </a:lnTo>
                  <a:lnTo>
                    <a:pt x="71479" y="11186"/>
                  </a:lnTo>
                  <a:lnTo>
                    <a:pt x="71275" y="11023"/>
                  </a:lnTo>
                  <a:lnTo>
                    <a:pt x="71234" y="10900"/>
                  </a:lnTo>
                  <a:lnTo>
                    <a:pt x="71234" y="10819"/>
                  </a:lnTo>
                  <a:lnTo>
                    <a:pt x="71275" y="10737"/>
                  </a:lnTo>
                  <a:lnTo>
                    <a:pt x="71275" y="10696"/>
                  </a:lnTo>
                  <a:lnTo>
                    <a:pt x="71234" y="10655"/>
                  </a:lnTo>
                  <a:lnTo>
                    <a:pt x="71193" y="10614"/>
                  </a:lnTo>
                  <a:lnTo>
                    <a:pt x="71071" y="10533"/>
                  </a:lnTo>
                  <a:lnTo>
                    <a:pt x="70989" y="10492"/>
                  </a:lnTo>
                  <a:lnTo>
                    <a:pt x="70867" y="10370"/>
                  </a:lnTo>
                  <a:lnTo>
                    <a:pt x="70785" y="10288"/>
                  </a:lnTo>
                  <a:lnTo>
                    <a:pt x="70785" y="10247"/>
                  </a:lnTo>
                  <a:lnTo>
                    <a:pt x="70785" y="10084"/>
                  </a:lnTo>
                  <a:lnTo>
                    <a:pt x="70744" y="9961"/>
                  </a:lnTo>
                  <a:lnTo>
                    <a:pt x="70622" y="9880"/>
                  </a:lnTo>
                  <a:lnTo>
                    <a:pt x="70458" y="9798"/>
                  </a:lnTo>
                  <a:lnTo>
                    <a:pt x="70336" y="9553"/>
                  </a:lnTo>
                  <a:lnTo>
                    <a:pt x="70213" y="9349"/>
                  </a:lnTo>
                  <a:lnTo>
                    <a:pt x="69887" y="8941"/>
                  </a:lnTo>
                  <a:lnTo>
                    <a:pt x="69683" y="8696"/>
                  </a:lnTo>
                  <a:lnTo>
                    <a:pt x="69438" y="8451"/>
                  </a:lnTo>
                  <a:lnTo>
                    <a:pt x="68866" y="8002"/>
                  </a:lnTo>
                  <a:lnTo>
                    <a:pt x="68295" y="7594"/>
                  </a:lnTo>
                  <a:lnTo>
                    <a:pt x="67764" y="7145"/>
                  </a:lnTo>
                  <a:lnTo>
                    <a:pt x="67642" y="7104"/>
                  </a:lnTo>
                  <a:lnTo>
                    <a:pt x="67560" y="7104"/>
                  </a:lnTo>
                  <a:lnTo>
                    <a:pt x="67111" y="6777"/>
                  </a:lnTo>
                  <a:lnTo>
                    <a:pt x="66866" y="6614"/>
                  </a:lnTo>
                  <a:lnTo>
                    <a:pt x="66621" y="6532"/>
                  </a:lnTo>
                  <a:lnTo>
                    <a:pt x="66376" y="6369"/>
                  </a:lnTo>
                  <a:lnTo>
                    <a:pt x="66131" y="6247"/>
                  </a:lnTo>
                  <a:lnTo>
                    <a:pt x="65519" y="5838"/>
                  </a:lnTo>
                  <a:lnTo>
                    <a:pt x="65233" y="5675"/>
                  </a:lnTo>
                  <a:lnTo>
                    <a:pt x="64866" y="5553"/>
                  </a:lnTo>
                  <a:lnTo>
                    <a:pt x="64580" y="5430"/>
                  </a:lnTo>
                  <a:lnTo>
                    <a:pt x="64335" y="5267"/>
                  </a:lnTo>
                  <a:lnTo>
                    <a:pt x="64254" y="5144"/>
                  </a:lnTo>
                  <a:lnTo>
                    <a:pt x="64131" y="5063"/>
                  </a:lnTo>
                  <a:lnTo>
                    <a:pt x="63886" y="4981"/>
                  </a:lnTo>
                  <a:lnTo>
                    <a:pt x="63151" y="4695"/>
                  </a:lnTo>
                  <a:lnTo>
                    <a:pt x="62457" y="4410"/>
                  </a:lnTo>
                  <a:lnTo>
                    <a:pt x="61723" y="4124"/>
                  </a:lnTo>
                  <a:lnTo>
                    <a:pt x="60988" y="3879"/>
                  </a:lnTo>
                  <a:lnTo>
                    <a:pt x="60335" y="3634"/>
                  </a:lnTo>
                  <a:lnTo>
                    <a:pt x="59682" y="3389"/>
                  </a:lnTo>
                  <a:lnTo>
                    <a:pt x="58865" y="3144"/>
                  </a:lnTo>
                  <a:lnTo>
                    <a:pt x="58498" y="3022"/>
                  </a:lnTo>
                  <a:lnTo>
                    <a:pt x="58090" y="2899"/>
                  </a:lnTo>
                  <a:lnTo>
                    <a:pt x="57314" y="2613"/>
                  </a:lnTo>
                  <a:lnTo>
                    <a:pt x="56538" y="2409"/>
                  </a:lnTo>
                  <a:lnTo>
                    <a:pt x="54946" y="2083"/>
                  </a:lnTo>
                  <a:lnTo>
                    <a:pt x="53722" y="1838"/>
                  </a:lnTo>
                  <a:lnTo>
                    <a:pt x="52497" y="1593"/>
                  </a:lnTo>
                  <a:lnTo>
                    <a:pt x="51191" y="1389"/>
                  </a:lnTo>
                  <a:lnTo>
                    <a:pt x="49884" y="1226"/>
                  </a:lnTo>
                  <a:lnTo>
                    <a:pt x="48905" y="1144"/>
                  </a:lnTo>
                  <a:lnTo>
                    <a:pt x="47884" y="1062"/>
                  </a:lnTo>
                  <a:lnTo>
                    <a:pt x="46864" y="981"/>
                  </a:lnTo>
                  <a:lnTo>
                    <a:pt x="45843" y="858"/>
                  </a:lnTo>
                  <a:lnTo>
                    <a:pt x="44741" y="736"/>
                  </a:lnTo>
                  <a:lnTo>
                    <a:pt x="43639" y="654"/>
                  </a:lnTo>
                  <a:lnTo>
                    <a:pt x="41230" y="572"/>
                  </a:lnTo>
                  <a:lnTo>
                    <a:pt x="36781" y="327"/>
                  </a:lnTo>
                  <a:lnTo>
                    <a:pt x="34903" y="287"/>
                  </a:lnTo>
                  <a:lnTo>
                    <a:pt x="33066" y="246"/>
                  </a:lnTo>
                  <a:lnTo>
                    <a:pt x="27269" y="246"/>
                  </a:lnTo>
                  <a:lnTo>
                    <a:pt x="26575" y="205"/>
                  </a:lnTo>
                  <a:lnTo>
                    <a:pt x="25881" y="164"/>
                  </a:lnTo>
                  <a:lnTo>
                    <a:pt x="24493" y="83"/>
                  </a:lnTo>
                  <a:lnTo>
                    <a:pt x="23146" y="1"/>
                  </a:lnTo>
                  <a:close/>
                </a:path>
              </a:pathLst>
            </a:custGeom>
            <a:solidFill>
              <a:srgbClr val="FFFFFF">
                <a:alpha val="564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4" name="Google Shape;614;p18"/>
          <p:cNvGrpSpPr/>
          <p:nvPr/>
        </p:nvGrpSpPr>
        <p:grpSpPr>
          <a:xfrm rot="-2241120">
            <a:off x="11197213" y="320860"/>
            <a:ext cx="223377" cy="314312"/>
            <a:chOff x="5248950" y="2607450"/>
            <a:chExt cx="27575" cy="38800"/>
          </a:xfrm>
        </p:grpSpPr>
        <p:sp>
          <p:nvSpPr>
            <p:cNvPr id="615" name="Google Shape;615;p18"/>
            <p:cNvSpPr/>
            <p:nvPr/>
          </p:nvSpPr>
          <p:spPr>
            <a:xfrm>
              <a:off x="5248950" y="2609475"/>
              <a:ext cx="9200" cy="36775"/>
            </a:xfrm>
            <a:custGeom>
              <a:avLst/>
              <a:gdLst/>
              <a:ahLst/>
              <a:cxnLst/>
              <a:rect l="l" t="t" r="r" b="b"/>
              <a:pathLst>
                <a:path w="368" h="1471" extrusionOk="0">
                  <a:moveTo>
                    <a:pt x="41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123" y="736"/>
                  </a:lnTo>
                  <a:lnTo>
                    <a:pt x="245" y="1389"/>
                  </a:lnTo>
                  <a:lnTo>
                    <a:pt x="245" y="1430"/>
                  </a:lnTo>
                  <a:lnTo>
                    <a:pt x="286" y="1470"/>
                  </a:lnTo>
                  <a:lnTo>
                    <a:pt x="327" y="1470"/>
                  </a:lnTo>
                  <a:lnTo>
                    <a:pt x="368" y="1430"/>
                  </a:lnTo>
                  <a:lnTo>
                    <a:pt x="368" y="1389"/>
                  </a:lnTo>
                  <a:lnTo>
                    <a:pt x="286" y="736"/>
                  </a:lnTo>
                  <a:lnTo>
                    <a:pt x="123" y="83"/>
                  </a:lnTo>
                  <a:lnTo>
                    <a:pt x="82" y="4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18"/>
            <p:cNvSpPr/>
            <p:nvPr/>
          </p:nvSpPr>
          <p:spPr>
            <a:xfrm>
              <a:off x="5263225" y="2607450"/>
              <a:ext cx="13300" cy="38800"/>
            </a:xfrm>
            <a:custGeom>
              <a:avLst/>
              <a:gdLst/>
              <a:ahLst/>
              <a:cxnLst/>
              <a:rect l="l" t="t" r="r" b="b"/>
              <a:pathLst>
                <a:path w="532" h="1552" extrusionOk="0">
                  <a:moveTo>
                    <a:pt x="42" y="0"/>
                  </a:moveTo>
                  <a:lnTo>
                    <a:pt x="1" y="41"/>
                  </a:lnTo>
                  <a:lnTo>
                    <a:pt x="1" y="123"/>
                  </a:lnTo>
                  <a:lnTo>
                    <a:pt x="164" y="449"/>
                  </a:lnTo>
                  <a:lnTo>
                    <a:pt x="246" y="776"/>
                  </a:lnTo>
                  <a:lnTo>
                    <a:pt x="327" y="1143"/>
                  </a:lnTo>
                  <a:lnTo>
                    <a:pt x="409" y="1470"/>
                  </a:lnTo>
                  <a:lnTo>
                    <a:pt x="409" y="1511"/>
                  </a:lnTo>
                  <a:lnTo>
                    <a:pt x="450" y="1551"/>
                  </a:lnTo>
                  <a:lnTo>
                    <a:pt x="531" y="1511"/>
                  </a:lnTo>
                  <a:lnTo>
                    <a:pt x="531" y="1470"/>
                  </a:lnTo>
                  <a:lnTo>
                    <a:pt x="491" y="1102"/>
                  </a:lnTo>
                  <a:lnTo>
                    <a:pt x="409" y="735"/>
                  </a:lnTo>
                  <a:lnTo>
                    <a:pt x="286" y="368"/>
                  </a:lnTo>
                  <a:lnTo>
                    <a:pt x="123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17" name="Google Shape;617;p18"/>
          <p:cNvGrpSpPr/>
          <p:nvPr/>
        </p:nvGrpSpPr>
        <p:grpSpPr>
          <a:xfrm rot="1583875">
            <a:off x="11416248" y="5923791"/>
            <a:ext cx="213065" cy="299803"/>
            <a:chOff x="5248950" y="2607450"/>
            <a:chExt cx="27575" cy="38800"/>
          </a:xfrm>
        </p:grpSpPr>
        <p:sp>
          <p:nvSpPr>
            <p:cNvPr id="618" name="Google Shape;618;p18"/>
            <p:cNvSpPr/>
            <p:nvPr/>
          </p:nvSpPr>
          <p:spPr>
            <a:xfrm>
              <a:off x="5248950" y="2609475"/>
              <a:ext cx="9200" cy="36775"/>
            </a:xfrm>
            <a:custGeom>
              <a:avLst/>
              <a:gdLst/>
              <a:ahLst/>
              <a:cxnLst/>
              <a:rect l="l" t="t" r="r" b="b"/>
              <a:pathLst>
                <a:path w="368" h="1471" extrusionOk="0">
                  <a:moveTo>
                    <a:pt x="41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123" y="736"/>
                  </a:lnTo>
                  <a:lnTo>
                    <a:pt x="245" y="1389"/>
                  </a:lnTo>
                  <a:lnTo>
                    <a:pt x="245" y="1430"/>
                  </a:lnTo>
                  <a:lnTo>
                    <a:pt x="286" y="1470"/>
                  </a:lnTo>
                  <a:lnTo>
                    <a:pt x="327" y="1470"/>
                  </a:lnTo>
                  <a:lnTo>
                    <a:pt x="368" y="1430"/>
                  </a:lnTo>
                  <a:lnTo>
                    <a:pt x="368" y="1389"/>
                  </a:lnTo>
                  <a:lnTo>
                    <a:pt x="286" y="736"/>
                  </a:lnTo>
                  <a:lnTo>
                    <a:pt x="123" y="83"/>
                  </a:lnTo>
                  <a:lnTo>
                    <a:pt x="82" y="4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18"/>
            <p:cNvSpPr/>
            <p:nvPr/>
          </p:nvSpPr>
          <p:spPr>
            <a:xfrm>
              <a:off x="5263225" y="2607450"/>
              <a:ext cx="13300" cy="38800"/>
            </a:xfrm>
            <a:custGeom>
              <a:avLst/>
              <a:gdLst/>
              <a:ahLst/>
              <a:cxnLst/>
              <a:rect l="l" t="t" r="r" b="b"/>
              <a:pathLst>
                <a:path w="532" h="1552" extrusionOk="0">
                  <a:moveTo>
                    <a:pt x="42" y="0"/>
                  </a:moveTo>
                  <a:lnTo>
                    <a:pt x="1" y="41"/>
                  </a:lnTo>
                  <a:lnTo>
                    <a:pt x="1" y="123"/>
                  </a:lnTo>
                  <a:lnTo>
                    <a:pt x="164" y="449"/>
                  </a:lnTo>
                  <a:lnTo>
                    <a:pt x="246" y="776"/>
                  </a:lnTo>
                  <a:lnTo>
                    <a:pt x="327" y="1143"/>
                  </a:lnTo>
                  <a:lnTo>
                    <a:pt x="409" y="1470"/>
                  </a:lnTo>
                  <a:lnTo>
                    <a:pt x="409" y="1511"/>
                  </a:lnTo>
                  <a:lnTo>
                    <a:pt x="450" y="1551"/>
                  </a:lnTo>
                  <a:lnTo>
                    <a:pt x="531" y="1511"/>
                  </a:lnTo>
                  <a:lnTo>
                    <a:pt x="531" y="1470"/>
                  </a:lnTo>
                  <a:lnTo>
                    <a:pt x="491" y="1102"/>
                  </a:lnTo>
                  <a:lnTo>
                    <a:pt x="409" y="735"/>
                  </a:lnTo>
                  <a:lnTo>
                    <a:pt x="286" y="368"/>
                  </a:lnTo>
                  <a:lnTo>
                    <a:pt x="123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0" name="Google Shape;620;p18"/>
          <p:cNvGrpSpPr/>
          <p:nvPr/>
        </p:nvGrpSpPr>
        <p:grpSpPr>
          <a:xfrm rot="4025085">
            <a:off x="935031" y="6259682"/>
            <a:ext cx="140875" cy="198223"/>
            <a:chOff x="5248950" y="2607450"/>
            <a:chExt cx="27575" cy="38800"/>
          </a:xfrm>
        </p:grpSpPr>
        <p:sp>
          <p:nvSpPr>
            <p:cNvPr id="621" name="Google Shape;621;p18"/>
            <p:cNvSpPr/>
            <p:nvPr/>
          </p:nvSpPr>
          <p:spPr>
            <a:xfrm>
              <a:off x="5248950" y="2609475"/>
              <a:ext cx="9200" cy="36775"/>
            </a:xfrm>
            <a:custGeom>
              <a:avLst/>
              <a:gdLst/>
              <a:ahLst/>
              <a:cxnLst/>
              <a:rect l="l" t="t" r="r" b="b"/>
              <a:pathLst>
                <a:path w="368" h="1471" extrusionOk="0">
                  <a:moveTo>
                    <a:pt x="41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123" y="736"/>
                  </a:lnTo>
                  <a:lnTo>
                    <a:pt x="245" y="1389"/>
                  </a:lnTo>
                  <a:lnTo>
                    <a:pt x="245" y="1430"/>
                  </a:lnTo>
                  <a:lnTo>
                    <a:pt x="286" y="1470"/>
                  </a:lnTo>
                  <a:lnTo>
                    <a:pt x="327" y="1470"/>
                  </a:lnTo>
                  <a:lnTo>
                    <a:pt x="368" y="1430"/>
                  </a:lnTo>
                  <a:lnTo>
                    <a:pt x="368" y="1389"/>
                  </a:lnTo>
                  <a:lnTo>
                    <a:pt x="286" y="736"/>
                  </a:lnTo>
                  <a:lnTo>
                    <a:pt x="123" y="83"/>
                  </a:lnTo>
                  <a:lnTo>
                    <a:pt x="82" y="4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18"/>
            <p:cNvSpPr/>
            <p:nvPr/>
          </p:nvSpPr>
          <p:spPr>
            <a:xfrm>
              <a:off x="5263225" y="2607450"/>
              <a:ext cx="13300" cy="38800"/>
            </a:xfrm>
            <a:custGeom>
              <a:avLst/>
              <a:gdLst/>
              <a:ahLst/>
              <a:cxnLst/>
              <a:rect l="l" t="t" r="r" b="b"/>
              <a:pathLst>
                <a:path w="532" h="1552" extrusionOk="0">
                  <a:moveTo>
                    <a:pt x="42" y="0"/>
                  </a:moveTo>
                  <a:lnTo>
                    <a:pt x="1" y="41"/>
                  </a:lnTo>
                  <a:lnTo>
                    <a:pt x="1" y="123"/>
                  </a:lnTo>
                  <a:lnTo>
                    <a:pt x="164" y="449"/>
                  </a:lnTo>
                  <a:lnTo>
                    <a:pt x="246" y="776"/>
                  </a:lnTo>
                  <a:lnTo>
                    <a:pt x="327" y="1143"/>
                  </a:lnTo>
                  <a:lnTo>
                    <a:pt x="409" y="1470"/>
                  </a:lnTo>
                  <a:lnTo>
                    <a:pt x="409" y="1511"/>
                  </a:lnTo>
                  <a:lnTo>
                    <a:pt x="450" y="1551"/>
                  </a:lnTo>
                  <a:lnTo>
                    <a:pt x="531" y="1511"/>
                  </a:lnTo>
                  <a:lnTo>
                    <a:pt x="531" y="1470"/>
                  </a:lnTo>
                  <a:lnTo>
                    <a:pt x="491" y="1102"/>
                  </a:lnTo>
                  <a:lnTo>
                    <a:pt x="409" y="735"/>
                  </a:lnTo>
                  <a:lnTo>
                    <a:pt x="286" y="368"/>
                  </a:lnTo>
                  <a:lnTo>
                    <a:pt x="123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3" name="Google Shape;623;p18"/>
          <p:cNvGrpSpPr/>
          <p:nvPr/>
        </p:nvGrpSpPr>
        <p:grpSpPr>
          <a:xfrm rot="-5243946">
            <a:off x="-112494" y="3732874"/>
            <a:ext cx="223379" cy="314309"/>
            <a:chOff x="5248950" y="2607450"/>
            <a:chExt cx="27575" cy="38800"/>
          </a:xfrm>
        </p:grpSpPr>
        <p:sp>
          <p:nvSpPr>
            <p:cNvPr id="624" name="Google Shape;624;p18"/>
            <p:cNvSpPr/>
            <p:nvPr/>
          </p:nvSpPr>
          <p:spPr>
            <a:xfrm>
              <a:off x="5248950" y="2609475"/>
              <a:ext cx="9200" cy="36775"/>
            </a:xfrm>
            <a:custGeom>
              <a:avLst/>
              <a:gdLst/>
              <a:ahLst/>
              <a:cxnLst/>
              <a:rect l="l" t="t" r="r" b="b"/>
              <a:pathLst>
                <a:path w="368" h="1471" extrusionOk="0">
                  <a:moveTo>
                    <a:pt x="41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123" y="736"/>
                  </a:lnTo>
                  <a:lnTo>
                    <a:pt x="245" y="1389"/>
                  </a:lnTo>
                  <a:lnTo>
                    <a:pt x="245" y="1430"/>
                  </a:lnTo>
                  <a:lnTo>
                    <a:pt x="286" y="1470"/>
                  </a:lnTo>
                  <a:lnTo>
                    <a:pt x="327" y="1470"/>
                  </a:lnTo>
                  <a:lnTo>
                    <a:pt x="368" y="1430"/>
                  </a:lnTo>
                  <a:lnTo>
                    <a:pt x="368" y="1389"/>
                  </a:lnTo>
                  <a:lnTo>
                    <a:pt x="286" y="736"/>
                  </a:lnTo>
                  <a:lnTo>
                    <a:pt x="123" y="83"/>
                  </a:lnTo>
                  <a:lnTo>
                    <a:pt x="82" y="4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18"/>
            <p:cNvSpPr/>
            <p:nvPr/>
          </p:nvSpPr>
          <p:spPr>
            <a:xfrm>
              <a:off x="5263225" y="2607450"/>
              <a:ext cx="13300" cy="38800"/>
            </a:xfrm>
            <a:custGeom>
              <a:avLst/>
              <a:gdLst/>
              <a:ahLst/>
              <a:cxnLst/>
              <a:rect l="l" t="t" r="r" b="b"/>
              <a:pathLst>
                <a:path w="532" h="1552" extrusionOk="0">
                  <a:moveTo>
                    <a:pt x="42" y="0"/>
                  </a:moveTo>
                  <a:lnTo>
                    <a:pt x="1" y="41"/>
                  </a:lnTo>
                  <a:lnTo>
                    <a:pt x="1" y="123"/>
                  </a:lnTo>
                  <a:lnTo>
                    <a:pt x="164" y="449"/>
                  </a:lnTo>
                  <a:lnTo>
                    <a:pt x="246" y="776"/>
                  </a:lnTo>
                  <a:lnTo>
                    <a:pt x="327" y="1143"/>
                  </a:lnTo>
                  <a:lnTo>
                    <a:pt x="409" y="1470"/>
                  </a:lnTo>
                  <a:lnTo>
                    <a:pt x="409" y="1511"/>
                  </a:lnTo>
                  <a:lnTo>
                    <a:pt x="450" y="1551"/>
                  </a:lnTo>
                  <a:lnTo>
                    <a:pt x="531" y="1511"/>
                  </a:lnTo>
                  <a:lnTo>
                    <a:pt x="531" y="1470"/>
                  </a:lnTo>
                  <a:lnTo>
                    <a:pt x="491" y="1102"/>
                  </a:lnTo>
                  <a:lnTo>
                    <a:pt x="409" y="735"/>
                  </a:lnTo>
                  <a:lnTo>
                    <a:pt x="286" y="368"/>
                  </a:lnTo>
                  <a:lnTo>
                    <a:pt x="123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6" name="Google Shape;626;p18"/>
          <p:cNvGrpSpPr/>
          <p:nvPr/>
        </p:nvGrpSpPr>
        <p:grpSpPr>
          <a:xfrm rot="-2700000">
            <a:off x="764953" y="2334431"/>
            <a:ext cx="139484" cy="196264"/>
            <a:chOff x="5248950" y="2607450"/>
            <a:chExt cx="27575" cy="38800"/>
          </a:xfrm>
        </p:grpSpPr>
        <p:sp>
          <p:nvSpPr>
            <p:cNvPr id="627" name="Google Shape;627;p18"/>
            <p:cNvSpPr/>
            <p:nvPr/>
          </p:nvSpPr>
          <p:spPr>
            <a:xfrm>
              <a:off x="5248950" y="2609475"/>
              <a:ext cx="9200" cy="36775"/>
            </a:xfrm>
            <a:custGeom>
              <a:avLst/>
              <a:gdLst/>
              <a:ahLst/>
              <a:cxnLst/>
              <a:rect l="l" t="t" r="r" b="b"/>
              <a:pathLst>
                <a:path w="368" h="1471" extrusionOk="0">
                  <a:moveTo>
                    <a:pt x="41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123" y="736"/>
                  </a:lnTo>
                  <a:lnTo>
                    <a:pt x="245" y="1389"/>
                  </a:lnTo>
                  <a:lnTo>
                    <a:pt x="245" y="1430"/>
                  </a:lnTo>
                  <a:lnTo>
                    <a:pt x="286" y="1470"/>
                  </a:lnTo>
                  <a:lnTo>
                    <a:pt x="327" y="1470"/>
                  </a:lnTo>
                  <a:lnTo>
                    <a:pt x="368" y="1430"/>
                  </a:lnTo>
                  <a:lnTo>
                    <a:pt x="368" y="1389"/>
                  </a:lnTo>
                  <a:lnTo>
                    <a:pt x="286" y="736"/>
                  </a:lnTo>
                  <a:lnTo>
                    <a:pt x="123" y="83"/>
                  </a:lnTo>
                  <a:lnTo>
                    <a:pt x="82" y="4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18"/>
            <p:cNvSpPr/>
            <p:nvPr/>
          </p:nvSpPr>
          <p:spPr>
            <a:xfrm>
              <a:off x="5263225" y="2607450"/>
              <a:ext cx="13300" cy="38800"/>
            </a:xfrm>
            <a:custGeom>
              <a:avLst/>
              <a:gdLst/>
              <a:ahLst/>
              <a:cxnLst/>
              <a:rect l="l" t="t" r="r" b="b"/>
              <a:pathLst>
                <a:path w="532" h="1552" extrusionOk="0">
                  <a:moveTo>
                    <a:pt x="42" y="0"/>
                  </a:moveTo>
                  <a:lnTo>
                    <a:pt x="1" y="41"/>
                  </a:lnTo>
                  <a:lnTo>
                    <a:pt x="1" y="123"/>
                  </a:lnTo>
                  <a:lnTo>
                    <a:pt x="164" y="449"/>
                  </a:lnTo>
                  <a:lnTo>
                    <a:pt x="246" y="776"/>
                  </a:lnTo>
                  <a:lnTo>
                    <a:pt x="327" y="1143"/>
                  </a:lnTo>
                  <a:lnTo>
                    <a:pt x="409" y="1470"/>
                  </a:lnTo>
                  <a:lnTo>
                    <a:pt x="409" y="1511"/>
                  </a:lnTo>
                  <a:lnTo>
                    <a:pt x="450" y="1551"/>
                  </a:lnTo>
                  <a:lnTo>
                    <a:pt x="531" y="1511"/>
                  </a:lnTo>
                  <a:lnTo>
                    <a:pt x="531" y="1470"/>
                  </a:lnTo>
                  <a:lnTo>
                    <a:pt x="491" y="1102"/>
                  </a:lnTo>
                  <a:lnTo>
                    <a:pt x="409" y="735"/>
                  </a:lnTo>
                  <a:lnTo>
                    <a:pt x="286" y="368"/>
                  </a:lnTo>
                  <a:lnTo>
                    <a:pt x="123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9" name="Google Shape;629;p18"/>
          <p:cNvGrpSpPr/>
          <p:nvPr/>
        </p:nvGrpSpPr>
        <p:grpSpPr>
          <a:xfrm rot="3320916">
            <a:off x="11519193" y="1527693"/>
            <a:ext cx="139487" cy="196267"/>
            <a:chOff x="5248950" y="2607450"/>
            <a:chExt cx="27575" cy="38800"/>
          </a:xfrm>
        </p:grpSpPr>
        <p:sp>
          <p:nvSpPr>
            <p:cNvPr id="630" name="Google Shape;630;p18"/>
            <p:cNvSpPr/>
            <p:nvPr/>
          </p:nvSpPr>
          <p:spPr>
            <a:xfrm>
              <a:off x="5248950" y="2609475"/>
              <a:ext cx="9200" cy="36775"/>
            </a:xfrm>
            <a:custGeom>
              <a:avLst/>
              <a:gdLst/>
              <a:ahLst/>
              <a:cxnLst/>
              <a:rect l="l" t="t" r="r" b="b"/>
              <a:pathLst>
                <a:path w="368" h="1471" extrusionOk="0">
                  <a:moveTo>
                    <a:pt x="41" y="1"/>
                  </a:moveTo>
                  <a:lnTo>
                    <a:pt x="0" y="42"/>
                  </a:lnTo>
                  <a:lnTo>
                    <a:pt x="0" y="83"/>
                  </a:lnTo>
                  <a:lnTo>
                    <a:pt x="123" y="736"/>
                  </a:lnTo>
                  <a:lnTo>
                    <a:pt x="245" y="1389"/>
                  </a:lnTo>
                  <a:lnTo>
                    <a:pt x="245" y="1430"/>
                  </a:lnTo>
                  <a:lnTo>
                    <a:pt x="286" y="1470"/>
                  </a:lnTo>
                  <a:lnTo>
                    <a:pt x="327" y="1470"/>
                  </a:lnTo>
                  <a:lnTo>
                    <a:pt x="368" y="1430"/>
                  </a:lnTo>
                  <a:lnTo>
                    <a:pt x="368" y="1389"/>
                  </a:lnTo>
                  <a:lnTo>
                    <a:pt x="286" y="736"/>
                  </a:lnTo>
                  <a:lnTo>
                    <a:pt x="123" y="83"/>
                  </a:lnTo>
                  <a:lnTo>
                    <a:pt x="82" y="4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18"/>
            <p:cNvSpPr/>
            <p:nvPr/>
          </p:nvSpPr>
          <p:spPr>
            <a:xfrm>
              <a:off x="5263225" y="2607450"/>
              <a:ext cx="13300" cy="38800"/>
            </a:xfrm>
            <a:custGeom>
              <a:avLst/>
              <a:gdLst/>
              <a:ahLst/>
              <a:cxnLst/>
              <a:rect l="l" t="t" r="r" b="b"/>
              <a:pathLst>
                <a:path w="532" h="1552" extrusionOk="0">
                  <a:moveTo>
                    <a:pt x="42" y="0"/>
                  </a:moveTo>
                  <a:lnTo>
                    <a:pt x="1" y="41"/>
                  </a:lnTo>
                  <a:lnTo>
                    <a:pt x="1" y="123"/>
                  </a:lnTo>
                  <a:lnTo>
                    <a:pt x="164" y="449"/>
                  </a:lnTo>
                  <a:lnTo>
                    <a:pt x="246" y="776"/>
                  </a:lnTo>
                  <a:lnTo>
                    <a:pt x="327" y="1143"/>
                  </a:lnTo>
                  <a:lnTo>
                    <a:pt x="409" y="1470"/>
                  </a:lnTo>
                  <a:lnTo>
                    <a:pt x="409" y="1511"/>
                  </a:lnTo>
                  <a:lnTo>
                    <a:pt x="450" y="1551"/>
                  </a:lnTo>
                  <a:lnTo>
                    <a:pt x="531" y="1511"/>
                  </a:lnTo>
                  <a:lnTo>
                    <a:pt x="531" y="1470"/>
                  </a:lnTo>
                  <a:lnTo>
                    <a:pt x="491" y="1102"/>
                  </a:lnTo>
                  <a:lnTo>
                    <a:pt x="409" y="735"/>
                  </a:lnTo>
                  <a:lnTo>
                    <a:pt x="286" y="368"/>
                  </a:lnTo>
                  <a:lnTo>
                    <a:pt x="123" y="41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2" name="Google Shape;632;p18"/>
          <p:cNvSpPr/>
          <p:nvPr/>
        </p:nvSpPr>
        <p:spPr>
          <a:xfrm>
            <a:off x="607400" y="5234667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18"/>
          <p:cNvSpPr/>
          <p:nvPr/>
        </p:nvSpPr>
        <p:spPr>
          <a:xfrm>
            <a:off x="10276367" y="6023301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18"/>
          <p:cNvSpPr/>
          <p:nvPr/>
        </p:nvSpPr>
        <p:spPr>
          <a:xfrm>
            <a:off x="10276367" y="1004751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18"/>
          <p:cNvSpPr/>
          <p:nvPr/>
        </p:nvSpPr>
        <p:spPr>
          <a:xfrm>
            <a:off x="11493033" y="5014134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18"/>
          <p:cNvSpPr/>
          <p:nvPr/>
        </p:nvSpPr>
        <p:spPr>
          <a:xfrm>
            <a:off x="607400" y="1575451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18"/>
          <p:cNvSpPr/>
          <p:nvPr/>
        </p:nvSpPr>
        <p:spPr>
          <a:xfrm>
            <a:off x="6129933" y="6462267"/>
            <a:ext cx="191800" cy="100767"/>
          </a:xfrm>
          <a:custGeom>
            <a:avLst/>
            <a:gdLst/>
            <a:ahLst/>
            <a:cxnLst/>
            <a:rect l="l" t="t" r="r" b="b"/>
            <a:pathLst>
              <a:path w="5754" h="3023" extrusionOk="0">
                <a:moveTo>
                  <a:pt x="1" y="1"/>
                </a:moveTo>
                <a:lnTo>
                  <a:pt x="1" y="1"/>
                </a:lnTo>
                <a:lnTo>
                  <a:pt x="408" y="1"/>
                </a:lnTo>
                <a:lnTo>
                  <a:pt x="815" y="59"/>
                </a:lnTo>
                <a:lnTo>
                  <a:pt x="1279" y="117"/>
                </a:lnTo>
                <a:lnTo>
                  <a:pt x="1802" y="291"/>
                </a:lnTo>
                <a:lnTo>
                  <a:pt x="2267" y="524"/>
                </a:lnTo>
                <a:lnTo>
                  <a:pt x="2500" y="698"/>
                </a:lnTo>
                <a:lnTo>
                  <a:pt x="2674" y="930"/>
                </a:lnTo>
                <a:lnTo>
                  <a:pt x="2790" y="1163"/>
                </a:lnTo>
                <a:lnTo>
                  <a:pt x="2907" y="1395"/>
                </a:lnTo>
                <a:lnTo>
                  <a:pt x="2907" y="1395"/>
                </a:lnTo>
                <a:lnTo>
                  <a:pt x="3139" y="1163"/>
                </a:lnTo>
                <a:lnTo>
                  <a:pt x="3430" y="930"/>
                </a:lnTo>
                <a:lnTo>
                  <a:pt x="3778" y="640"/>
                </a:lnTo>
                <a:lnTo>
                  <a:pt x="4185" y="407"/>
                </a:lnTo>
                <a:lnTo>
                  <a:pt x="4650" y="175"/>
                </a:lnTo>
                <a:lnTo>
                  <a:pt x="5173" y="1"/>
                </a:lnTo>
                <a:lnTo>
                  <a:pt x="5463" y="1"/>
                </a:lnTo>
                <a:lnTo>
                  <a:pt x="5754" y="1"/>
                </a:lnTo>
                <a:lnTo>
                  <a:pt x="5754" y="1"/>
                </a:lnTo>
                <a:lnTo>
                  <a:pt x="5580" y="466"/>
                </a:lnTo>
                <a:lnTo>
                  <a:pt x="5405" y="930"/>
                </a:lnTo>
                <a:lnTo>
                  <a:pt x="5115" y="1512"/>
                </a:lnTo>
                <a:lnTo>
                  <a:pt x="4708" y="2093"/>
                </a:lnTo>
                <a:lnTo>
                  <a:pt x="4476" y="2325"/>
                </a:lnTo>
                <a:lnTo>
                  <a:pt x="4243" y="2558"/>
                </a:lnTo>
                <a:lnTo>
                  <a:pt x="3953" y="2732"/>
                </a:lnTo>
                <a:lnTo>
                  <a:pt x="3604" y="2906"/>
                </a:lnTo>
                <a:lnTo>
                  <a:pt x="3255" y="3022"/>
                </a:lnTo>
                <a:lnTo>
                  <a:pt x="2907" y="3022"/>
                </a:lnTo>
                <a:lnTo>
                  <a:pt x="2907" y="3022"/>
                </a:lnTo>
                <a:lnTo>
                  <a:pt x="2500" y="3022"/>
                </a:lnTo>
                <a:lnTo>
                  <a:pt x="2151" y="2964"/>
                </a:lnTo>
                <a:lnTo>
                  <a:pt x="1861" y="2790"/>
                </a:lnTo>
                <a:lnTo>
                  <a:pt x="1570" y="2674"/>
                </a:lnTo>
                <a:lnTo>
                  <a:pt x="1279" y="2441"/>
                </a:lnTo>
                <a:lnTo>
                  <a:pt x="1047" y="2267"/>
                </a:lnTo>
                <a:lnTo>
                  <a:pt x="640" y="1744"/>
                </a:lnTo>
                <a:lnTo>
                  <a:pt x="350" y="1221"/>
                </a:lnTo>
                <a:lnTo>
                  <a:pt x="117" y="756"/>
                </a:lnTo>
                <a:lnTo>
                  <a:pt x="59" y="29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869D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47370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dk2"/>
            </a:gs>
            <a:gs pos="100000">
              <a:schemeClr val="lt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3209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6" r:id="rId3"/>
    <p:sldLayoutId id="2147483668" r:id="rId4"/>
    <p:sldLayoutId id="2147483669" r:id="rId5"/>
    <p:sldLayoutId id="2147483729" r:id="rId6"/>
    <p:sldLayoutId id="2147483730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8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image" Target="../media/image24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slide" Target="slide4.xml"/><Relationship Id="rId15" Type="http://schemas.openxmlformats.org/officeDocument/2006/relationships/image" Target="../media/image30.pn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27.png"/><Relationship Id="rId1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microsoft.com/office/2007/relationships/hdphoto" Target="../media/hdphoto9.wdp"/><Relationship Id="rId12" Type="http://schemas.openxmlformats.org/officeDocument/2006/relationships/image" Target="../media/image2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11" Type="http://schemas.microsoft.com/office/2007/relationships/hdphoto" Target="../media/hdphoto11.wdp"/><Relationship Id="rId5" Type="http://schemas.openxmlformats.org/officeDocument/2006/relationships/slide" Target="slide3.xml"/><Relationship Id="rId10" Type="http://schemas.openxmlformats.org/officeDocument/2006/relationships/image" Target="../media/image34.png"/><Relationship Id="rId4" Type="http://schemas.microsoft.com/office/2007/relationships/hdphoto" Target="../media/hdphoto8.wdp"/><Relationship Id="rId9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slide" Target="slide3.xml"/><Relationship Id="rId12" Type="http://schemas.openxmlformats.org/officeDocument/2006/relationships/image" Target="../media/image3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0.wdp"/><Relationship Id="rId11" Type="http://schemas.microsoft.com/office/2007/relationships/hdphoto" Target="../media/hdphoto12.wdp"/><Relationship Id="rId5" Type="http://schemas.openxmlformats.org/officeDocument/2006/relationships/image" Target="../media/image33.png"/><Relationship Id="rId10" Type="http://schemas.openxmlformats.org/officeDocument/2006/relationships/image" Target="../media/image35.png"/><Relationship Id="rId4" Type="http://schemas.microsoft.com/office/2007/relationships/hdphoto" Target="../media/hdphoto8.wdp"/><Relationship Id="rId9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137" y="0"/>
            <a:ext cx="1418827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29389" y="243387"/>
            <a:ext cx="11405937" cy="642967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619836-1985-C825-64B7-60A80FE2C2EE}"/>
              </a:ext>
            </a:extLst>
          </p:cNvPr>
          <p:cNvGrpSpPr/>
          <p:nvPr/>
        </p:nvGrpSpPr>
        <p:grpSpPr>
          <a:xfrm>
            <a:off x="2268558" y="226892"/>
            <a:ext cx="8506691" cy="5411094"/>
            <a:chOff x="-271176" y="36460"/>
            <a:chExt cx="7306238" cy="4322866"/>
          </a:xfrm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65DB9796-C93A-C6B6-CB7D-C134D8931236}"/>
                </a:ext>
              </a:extLst>
            </p:cNvPr>
            <p:cNvGrpSpPr/>
            <p:nvPr/>
          </p:nvGrpSpPr>
          <p:grpSpPr>
            <a:xfrm>
              <a:off x="362189" y="438489"/>
              <a:ext cx="6672873" cy="3760605"/>
              <a:chOff x="0" y="0"/>
              <a:chExt cx="4777112" cy="2692218"/>
            </a:xfrm>
          </p:grpSpPr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7D427C1B-2D72-8435-AC42-A854437279E0}"/>
                  </a:ext>
                </a:extLst>
              </p:cNvPr>
              <p:cNvSpPr/>
              <p:nvPr/>
            </p:nvSpPr>
            <p:spPr>
              <a:xfrm>
                <a:off x="0" y="0"/>
                <a:ext cx="4777112" cy="2692218"/>
              </a:xfrm>
              <a:custGeom>
                <a:avLst/>
                <a:gdLst/>
                <a:ahLst/>
                <a:cxnLst/>
                <a:rect l="l" t="t" r="r" b="b"/>
                <a:pathLst>
                  <a:path w="4777112" h="2692218">
                    <a:moveTo>
                      <a:pt x="29585" y="0"/>
                    </a:moveTo>
                    <a:lnTo>
                      <a:pt x="4747526" y="0"/>
                    </a:lnTo>
                    <a:cubicBezTo>
                      <a:pt x="4755373" y="0"/>
                      <a:pt x="4762898" y="3117"/>
                      <a:pt x="4768446" y="8665"/>
                    </a:cubicBezTo>
                    <a:cubicBezTo>
                      <a:pt x="4773995" y="14214"/>
                      <a:pt x="4777112" y="21739"/>
                      <a:pt x="4777112" y="29585"/>
                    </a:cubicBezTo>
                    <a:lnTo>
                      <a:pt x="4777112" y="2662633"/>
                    </a:lnTo>
                    <a:cubicBezTo>
                      <a:pt x="4777112" y="2678973"/>
                      <a:pt x="4763866" y="2692218"/>
                      <a:pt x="4747526" y="2692218"/>
                    </a:cubicBezTo>
                    <a:lnTo>
                      <a:pt x="29585" y="2692218"/>
                    </a:lnTo>
                    <a:cubicBezTo>
                      <a:pt x="13246" y="2692218"/>
                      <a:pt x="0" y="2678973"/>
                      <a:pt x="0" y="2662633"/>
                    </a:cubicBezTo>
                    <a:lnTo>
                      <a:pt x="0" y="29585"/>
                    </a:lnTo>
                    <a:cubicBezTo>
                      <a:pt x="0" y="13246"/>
                      <a:pt x="13246" y="0"/>
                      <a:pt x="29585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id="{12BF31F2-DF9C-BD0D-9FE8-D2CA2DDD6C8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777112" cy="2730318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 defTabSz="457200">
                  <a:lnSpc>
                    <a:spcPts val="1330"/>
                  </a:lnSpc>
                  <a:buClrTx/>
                </a:pPr>
                <a:endParaRPr sz="9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2F939BE2-9DEE-446E-5687-6EC07A55460C}"/>
                </a:ext>
              </a:extLst>
            </p:cNvPr>
            <p:cNvGrpSpPr/>
            <p:nvPr/>
          </p:nvGrpSpPr>
          <p:grpSpPr>
            <a:xfrm>
              <a:off x="514350" y="601913"/>
              <a:ext cx="6368549" cy="3433757"/>
              <a:chOff x="0" y="0"/>
              <a:chExt cx="4559246" cy="2458227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id="{F8F831A2-AAC3-82E9-F27C-F31AEF29D928}"/>
                  </a:ext>
                </a:extLst>
              </p:cNvPr>
              <p:cNvSpPr/>
              <p:nvPr/>
            </p:nvSpPr>
            <p:spPr>
              <a:xfrm>
                <a:off x="0" y="0"/>
                <a:ext cx="4559247" cy="2458227"/>
              </a:xfrm>
              <a:custGeom>
                <a:avLst/>
                <a:gdLst/>
                <a:ahLst/>
                <a:cxnLst/>
                <a:rect l="l" t="t" r="r" b="b"/>
                <a:pathLst>
                  <a:path w="4559247" h="2458227">
                    <a:moveTo>
                      <a:pt x="30999" y="0"/>
                    </a:moveTo>
                    <a:lnTo>
                      <a:pt x="4528248" y="0"/>
                    </a:lnTo>
                    <a:cubicBezTo>
                      <a:pt x="4545368" y="0"/>
                      <a:pt x="4559247" y="13879"/>
                      <a:pt x="4559247" y="30999"/>
                    </a:cubicBezTo>
                    <a:lnTo>
                      <a:pt x="4559247" y="2427228"/>
                    </a:lnTo>
                    <a:cubicBezTo>
                      <a:pt x="4559247" y="2444349"/>
                      <a:pt x="4545368" y="2458227"/>
                      <a:pt x="4528248" y="2458227"/>
                    </a:cubicBezTo>
                    <a:lnTo>
                      <a:pt x="30999" y="2458227"/>
                    </a:lnTo>
                    <a:cubicBezTo>
                      <a:pt x="13879" y="2458227"/>
                      <a:pt x="0" y="2444349"/>
                      <a:pt x="0" y="2427228"/>
                    </a:cubicBezTo>
                    <a:lnTo>
                      <a:pt x="0" y="30999"/>
                    </a:lnTo>
                    <a:cubicBezTo>
                      <a:pt x="0" y="13879"/>
                      <a:pt x="13879" y="0"/>
                      <a:pt x="30999" y="0"/>
                    </a:cubicBezTo>
                    <a:close/>
                  </a:path>
                </a:pathLst>
              </a:custGeom>
              <a:solidFill>
                <a:srgbClr val="5D546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0">
                <a:extLst>
                  <a:ext uri="{FF2B5EF4-FFF2-40B4-BE49-F238E27FC236}">
                    <a16:creationId xmlns:a16="http://schemas.microsoft.com/office/drawing/2014/main" id="{27E13E40-F70D-809C-EEB2-FB7DF4276D3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4559246" cy="2496327"/>
              </a:xfrm>
              <a:prstGeom prst="rect">
                <a:avLst/>
              </a:prstGeom>
            </p:spPr>
            <p:txBody>
              <a:bodyPr lIns="25400" tIns="25400" rIns="25400" bIns="25400" rtlCol="0" anchor="ctr"/>
              <a:lstStyle/>
              <a:p>
                <a:pPr algn="ctr" defTabSz="457200">
                  <a:lnSpc>
                    <a:spcPts val="1330"/>
                  </a:lnSpc>
                  <a:buClrTx/>
                </a:pPr>
                <a:endParaRPr sz="900" kern="120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C60C7C-2B8D-CD49-FAEA-DD16F9B0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9200" y="400050"/>
              <a:ext cx="5081457" cy="128331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BA257F-0C72-4955-2ADC-66789ABF9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289" y="991284"/>
              <a:ext cx="5733785" cy="289889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34EC99-C1BB-8DF2-BB47-5E2C28399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71176" y="36460"/>
              <a:ext cx="1511939" cy="113090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F91929C-F76E-33B7-80F8-41B1F8F0F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2253"/>
            <a:stretch/>
          </p:blipFill>
          <p:spPr>
            <a:xfrm>
              <a:off x="2770225" y="3505812"/>
              <a:ext cx="1187862" cy="853514"/>
            </a:xfrm>
            <a:prstGeom prst="rect">
              <a:avLst/>
            </a:prstGeom>
          </p:spPr>
        </p:pic>
      </p:grpSp>
      <p:sp>
        <p:nvSpPr>
          <p:cNvPr id="20" name="TextBox 21">
            <a:extLst>
              <a:ext uri="{FF2B5EF4-FFF2-40B4-BE49-F238E27FC236}">
                <a16:creationId xmlns:a16="http://schemas.microsoft.com/office/drawing/2014/main" id="{1E14FB90-4B21-BC32-A1D6-EFEB9E33A035}"/>
              </a:ext>
            </a:extLst>
          </p:cNvPr>
          <p:cNvSpPr txBox="1"/>
          <p:nvPr/>
        </p:nvSpPr>
        <p:spPr>
          <a:xfrm>
            <a:off x="738396" y="6223538"/>
            <a:ext cx="2148389" cy="634462"/>
          </a:xfrm>
          <a:prstGeom prst="rect">
            <a:avLst/>
          </a:prstGeom>
        </p:spPr>
        <p:txBody>
          <a:bodyPr lIns="25400" tIns="25400" rIns="25400" bIns="25400" rtlCol="0" anchor="ctr"/>
          <a:lstStyle/>
          <a:p>
            <a:pPr algn="ctr" defTabSz="457200">
              <a:lnSpc>
                <a:spcPts val="1330"/>
              </a:lnSpc>
              <a:buClrTx/>
            </a:pPr>
            <a:endParaRPr sz="900" kern="120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t="2100" r="77304" b="53353"/>
          <a:stretch>
            <a:fillRect/>
          </a:stretch>
        </p:blipFill>
        <p:spPr>
          <a:xfrm flipH="1">
            <a:off x="-246595" y="589915"/>
            <a:ext cx="4307121" cy="62845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6155056-F75A-1D1E-91A7-25C440C7A302}"/>
              </a:ext>
            </a:extLst>
          </p:cNvPr>
          <p:cNvSpPr txBox="1"/>
          <p:nvPr/>
        </p:nvSpPr>
        <p:spPr>
          <a:xfrm>
            <a:off x="7064487" y="4509027"/>
            <a:ext cx="9437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0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cs typeface="Times New Roman" pitchFamily="18" charset="0"/>
                <a:sym typeface="Arial"/>
              </a:rPr>
              <a:t>3)</a:t>
            </a:r>
            <a:endParaRPr lang="en-US" sz="5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63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902 0.46551 L 4.79167E-6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1" y="-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2FE-2D11-2D1F-B613-44A9E7686E03}"/>
              </a:ext>
            </a:extLst>
          </p:cNvPr>
          <p:cNvSpPr/>
          <p:nvPr/>
        </p:nvSpPr>
        <p:spPr>
          <a:xfrm>
            <a:off x="180975" y="289332"/>
            <a:ext cx="11817624" cy="6005590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BBB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1686D4-0937-B3E1-AB4E-5E1072E6A428}"/>
              </a:ext>
            </a:extLst>
          </p:cNvPr>
          <p:cNvSpPr/>
          <p:nvPr/>
        </p:nvSpPr>
        <p:spPr>
          <a:xfrm>
            <a:off x="742056" y="738587"/>
            <a:ext cx="523220" cy="523220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15F334-2AC9-EE14-624B-D3AFFA6CC3E4}"/>
              </a:ext>
            </a:extLst>
          </p:cNvPr>
          <p:cNvSpPr txBox="1"/>
          <p:nvPr/>
        </p:nvSpPr>
        <p:spPr>
          <a:xfrm>
            <a:off x="1290962" y="636725"/>
            <a:ext cx="10196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en-US" sz="3200" dirty="0" err="1">
                <a:solidFill>
                  <a:prstClr val="black"/>
                </a:solidFill>
              </a:rPr>
              <a:t>Chuyển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phân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số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thập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phân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thành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số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thập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phân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rồi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đọc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số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thập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phân</a:t>
            </a:r>
            <a:r>
              <a:rPr lang="en-US" sz="3200" dirty="0">
                <a:solidFill>
                  <a:prstClr val="black"/>
                </a:solidFill>
              </a:rPr>
              <a:t> </a:t>
            </a:r>
            <a:r>
              <a:rPr lang="en-US" sz="3200" dirty="0" err="1">
                <a:solidFill>
                  <a:prstClr val="black"/>
                </a:solidFill>
              </a:rPr>
              <a:t>đó</a:t>
            </a:r>
            <a:r>
              <a:rPr lang="en-US" sz="3200" dirty="0">
                <a:solidFill>
                  <a:prstClr val="black"/>
                </a:solidFill>
              </a:rPr>
              <a:t>.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A999F-A71E-559F-B2D3-EDDA72FC1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75" y="1290637"/>
            <a:ext cx="4210050" cy="214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360463-114A-108A-8E3F-9D3BB8354EB4}"/>
                  </a:ext>
                </a:extLst>
              </p:cNvPr>
              <p:cNvSpPr txBox="1"/>
              <p:nvPr/>
            </p:nvSpPr>
            <p:spPr>
              <a:xfrm>
                <a:off x="342900" y="1933575"/>
                <a:ext cx="1457325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360463-114A-108A-8E3F-9D3BB8354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933575"/>
                <a:ext cx="1457325" cy="10175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4BFBB-5C0F-1886-6A0A-5F8E27E385F0}"/>
                  </a:ext>
                </a:extLst>
              </p:cNvPr>
              <p:cNvSpPr txBox="1"/>
              <p:nvPr/>
            </p:nvSpPr>
            <p:spPr>
              <a:xfrm>
                <a:off x="333375" y="3248025"/>
                <a:ext cx="1457325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125</m:t>
                          </m:r>
                        </m:num>
                        <m:den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3A4BFBB-5C0F-1886-6A0A-5F8E27E38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5" y="3248025"/>
                <a:ext cx="1457325" cy="10275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43F03B-46D6-4C04-156E-0D00A7DA2525}"/>
                  </a:ext>
                </a:extLst>
              </p:cNvPr>
              <p:cNvSpPr txBox="1"/>
              <p:nvPr/>
            </p:nvSpPr>
            <p:spPr>
              <a:xfrm>
                <a:off x="295275" y="4562475"/>
                <a:ext cx="1457325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39</m:t>
                          </m:r>
                        </m:num>
                        <m:den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1 000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43F03B-46D6-4C04-156E-0D00A7DA2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75" y="4562475"/>
                <a:ext cx="1457325" cy="101752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84DE91-F396-6B45-283A-D3991C1FE66D}"/>
                  </a:ext>
                </a:extLst>
              </p:cNvPr>
              <p:cNvSpPr txBox="1"/>
              <p:nvPr/>
            </p:nvSpPr>
            <p:spPr>
              <a:xfrm>
                <a:off x="1266825" y="1943100"/>
                <a:ext cx="1457325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f>
                        <m:fPr>
                          <m:ctrlPr>
                            <a:rPr lang="en-US" sz="3200" i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84DE91-F396-6B45-283A-D3991C1FE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25" y="1943100"/>
                <a:ext cx="1457325" cy="101752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B310BD-EADD-5969-B6BF-0376F9D78D47}"/>
                  </a:ext>
                </a:extLst>
              </p:cNvPr>
              <p:cNvSpPr txBox="1"/>
              <p:nvPr/>
            </p:nvSpPr>
            <p:spPr>
              <a:xfrm>
                <a:off x="2466975" y="2171700"/>
                <a:ext cx="14573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=4,8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7B310BD-EADD-5969-B6BF-0376F9D78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975" y="2171700"/>
                <a:ext cx="1457325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AB583-14A5-330A-1610-915A5DE33DAD}"/>
                  </a:ext>
                </a:extLst>
              </p:cNvPr>
              <p:cNvSpPr txBox="1"/>
              <p:nvPr/>
            </p:nvSpPr>
            <p:spPr>
              <a:xfrm>
                <a:off x="1447800" y="3228975"/>
                <a:ext cx="1457325" cy="1027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f>
                        <m:fPr>
                          <m:ctrlPr>
                            <a:rPr lang="en-US" sz="3200" i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US" sz="3200" b="0" i="1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53AB583-14A5-330A-1610-915A5DE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228975"/>
                <a:ext cx="1457325" cy="1027525"/>
              </a:xfrm>
              <a:prstGeom prst="rect">
                <a:avLst/>
              </a:prstGeom>
              <a:blipFill>
                <a:blip r:embed="rId9"/>
                <a:stretch>
                  <a:fillRect r="-1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9758B5-5F4E-7B6D-C628-2F2886784BDE}"/>
                  </a:ext>
                </a:extLst>
              </p:cNvPr>
              <p:cNvSpPr txBox="1"/>
              <p:nvPr/>
            </p:nvSpPr>
            <p:spPr>
              <a:xfrm>
                <a:off x="2895600" y="3467100"/>
                <a:ext cx="14573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=1,25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E9758B5-5F4E-7B6D-C628-2F2886784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3467100"/>
                <a:ext cx="1457325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C232E4-FC5F-7AC0-DB4B-C7BE91A5B1EB}"/>
                  </a:ext>
                </a:extLst>
              </p:cNvPr>
              <p:cNvSpPr txBox="1"/>
              <p:nvPr/>
            </p:nvSpPr>
            <p:spPr>
              <a:xfrm>
                <a:off x="1524000" y="4810125"/>
                <a:ext cx="14573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=0,039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C232E4-FC5F-7AC0-DB4B-C7BE91A5B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810125"/>
                <a:ext cx="1457325" cy="584775"/>
              </a:xfrm>
              <a:prstGeom prst="rect">
                <a:avLst/>
              </a:prstGeom>
              <a:blipFill>
                <a:blip r:embed="rId11"/>
                <a:stretch>
                  <a:fillRect r="-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73EF191-4074-1CE6-E2E2-08141C75282F}"/>
              </a:ext>
            </a:extLst>
          </p:cNvPr>
          <p:cNvSpPr txBox="1"/>
          <p:nvPr/>
        </p:nvSpPr>
        <p:spPr>
          <a:xfrm>
            <a:off x="4162425" y="2162175"/>
            <a:ext cx="3457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Bốn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phẩy</a:t>
            </a:r>
            <a:r>
              <a:rPr lang="en-US" sz="3200" b="1" i="0" dirty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i="0" dirty="0" err="1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tám</a:t>
            </a:r>
            <a:endParaRPr lang="en-US" sz="32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A9AD22-160C-154A-65E9-C544ACD92BDA}"/>
              </a:ext>
            </a:extLst>
          </p:cNvPr>
          <p:cNvSpPr txBox="1"/>
          <p:nvPr/>
        </p:nvSpPr>
        <p:spPr>
          <a:xfrm>
            <a:off x="4352925" y="3457575"/>
            <a:ext cx="5324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Một phẩy hai mươi lăm</a:t>
            </a:r>
            <a:endParaRPr lang="en-US" sz="32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137F40F-9B06-40CD-37F0-7CA0322BF9B2}"/>
              </a:ext>
            </a:extLst>
          </p:cNvPr>
          <p:cNvSpPr txBox="1"/>
          <p:nvPr/>
        </p:nvSpPr>
        <p:spPr>
          <a:xfrm>
            <a:off x="3219450" y="4752975"/>
            <a:ext cx="739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 phẩy không trăm ba mươi chín.</a:t>
            </a:r>
            <a:endParaRPr lang="en-US" sz="32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910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7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233" y="0"/>
            <a:ext cx="1418827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2362201" y="962024"/>
            <a:ext cx="7515224" cy="522922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64000"/>
            </a:schemeClr>
          </a:solidFill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green and red text on a black background&#10;&#10;Description automatically generated">
            <a:extLst>
              <a:ext uri="{FF2B5EF4-FFF2-40B4-BE49-F238E27FC236}">
                <a16:creationId xmlns:a16="http://schemas.microsoft.com/office/drawing/2014/main" id="{5551EC20-35AA-D845-FD3D-8962AFE63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73" y="866524"/>
            <a:ext cx="7193903" cy="579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8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2FE-2D11-2D1F-B613-44A9E7686E03}"/>
              </a:ext>
            </a:extLst>
          </p:cNvPr>
          <p:cNvSpPr/>
          <p:nvPr/>
        </p:nvSpPr>
        <p:spPr>
          <a:xfrm>
            <a:off x="232859" y="468059"/>
            <a:ext cx="11817624" cy="6279336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BBB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14F1236-BA37-4488-39B3-A24CA8D91FDE}"/>
              </a:ext>
            </a:extLst>
          </p:cNvPr>
          <p:cNvGrpSpPr/>
          <p:nvPr/>
        </p:nvGrpSpPr>
        <p:grpSpPr>
          <a:xfrm>
            <a:off x="742056" y="636725"/>
            <a:ext cx="10745094" cy="1569660"/>
            <a:chOff x="742056" y="636725"/>
            <a:chExt cx="10745094" cy="156966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1686D4-0937-B3E1-AB4E-5E1072E6A428}"/>
                </a:ext>
              </a:extLst>
            </p:cNvPr>
            <p:cNvSpPr/>
            <p:nvPr/>
          </p:nvSpPr>
          <p:spPr>
            <a:xfrm>
              <a:off x="742056" y="738587"/>
              <a:ext cx="523220" cy="523220"/>
            </a:xfrm>
            <a:prstGeom prst="ellipse">
              <a:avLst/>
            </a:prstGeom>
            <a:solidFill>
              <a:schemeClr val="accent1">
                <a:lumMod val="25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215F334-2AC9-EE14-624B-D3AFFA6CC3E4}"/>
                </a:ext>
              </a:extLst>
            </p:cNvPr>
            <p:cNvSpPr txBox="1"/>
            <p:nvPr/>
          </p:nvSpPr>
          <p:spPr>
            <a:xfrm>
              <a:off x="1290962" y="636725"/>
              <a:ext cx="1019618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>
                <a:defRPr/>
              </a:pPr>
              <a:r>
                <a:rPr lang="en-US" sz="3200" dirty="0" err="1">
                  <a:solidFill>
                    <a:prstClr val="black"/>
                  </a:solidFill>
                </a:rPr>
                <a:t>Từ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bốn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thẻ</a:t>
              </a:r>
              <a:r>
                <a:rPr lang="en-US" sz="3200" dirty="0">
                  <a:solidFill>
                    <a:prstClr val="black"/>
                  </a:solidFill>
                </a:rPr>
                <a:t>    ,    ,    ,      </a:t>
              </a:r>
              <a:r>
                <a:rPr lang="en-US" sz="3200" dirty="0" err="1">
                  <a:solidFill>
                    <a:prstClr val="black"/>
                  </a:solidFill>
                </a:rPr>
                <a:t>hãy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lập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tất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cả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các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số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thập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phân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có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phần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nguyên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gồm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một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chữ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số</a:t>
              </a:r>
              <a:r>
                <a:rPr lang="en-US" sz="3200" dirty="0">
                  <a:solidFill>
                    <a:prstClr val="black"/>
                  </a:solidFill>
                </a:rPr>
                <a:t>, </a:t>
              </a:r>
              <a:r>
                <a:rPr lang="en-US" sz="3200" dirty="0" err="1">
                  <a:solidFill>
                    <a:prstClr val="black"/>
                  </a:solidFill>
                </a:rPr>
                <a:t>phần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thập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phân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gồm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hai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chữ</a:t>
              </a:r>
              <a:r>
                <a:rPr lang="en-US" sz="3200" dirty="0">
                  <a:solidFill>
                    <a:prstClr val="black"/>
                  </a:solidFill>
                </a:rPr>
                <a:t> </a:t>
              </a:r>
              <a:r>
                <a:rPr lang="en-US" sz="3200" dirty="0" err="1">
                  <a:solidFill>
                    <a:prstClr val="black"/>
                  </a:solidFill>
                </a:rPr>
                <a:t>số</a:t>
              </a:r>
              <a:r>
                <a:rPr lang="en-US" sz="3200" dirty="0">
                  <a:solidFill>
                    <a:prstClr val="black"/>
                  </a:solidFill>
                </a:rPr>
                <a:t>.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75AD452-0C05-F563-3152-EBF7FA820386}"/>
                </a:ext>
              </a:extLst>
            </p:cNvPr>
            <p:cNvSpPr/>
            <p:nvPr/>
          </p:nvSpPr>
          <p:spPr>
            <a:xfrm>
              <a:off x="3409950" y="638175"/>
              <a:ext cx="419100" cy="5334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7475FA-EB60-730B-7B48-443BBE2C0957}"/>
                </a:ext>
              </a:extLst>
            </p:cNvPr>
            <p:cNvSpPr/>
            <p:nvPr/>
          </p:nvSpPr>
          <p:spPr>
            <a:xfrm>
              <a:off x="3962400" y="657225"/>
              <a:ext cx="419100" cy="5334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379A1D-67AF-F38B-18A1-9A60B98A24EA}"/>
                </a:ext>
              </a:extLst>
            </p:cNvPr>
            <p:cNvSpPr/>
            <p:nvPr/>
          </p:nvSpPr>
          <p:spPr>
            <a:xfrm>
              <a:off x="4524375" y="647700"/>
              <a:ext cx="419100" cy="5334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7A74BC-65AD-B12F-1E4F-DF7708821BBB}"/>
                </a:ext>
              </a:extLst>
            </p:cNvPr>
            <p:cNvSpPr/>
            <p:nvPr/>
          </p:nvSpPr>
          <p:spPr>
            <a:xfrm>
              <a:off x="5114925" y="657225"/>
              <a:ext cx="419100" cy="5334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</a:rPr>
                <a:t>,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A1B3CC1-DE41-0B40-5499-F9BB3DCC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53" y="3004412"/>
            <a:ext cx="6042802" cy="34209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7EC26B-A85D-411F-3E49-48829B2A2A89}"/>
              </a:ext>
            </a:extLst>
          </p:cNvPr>
          <p:cNvSpPr/>
          <p:nvPr/>
        </p:nvSpPr>
        <p:spPr>
          <a:xfrm>
            <a:off x="733425" y="2790825"/>
            <a:ext cx="1400175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0,27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122069-3D32-1EF6-4940-317836EC8AC4}"/>
              </a:ext>
            </a:extLst>
          </p:cNvPr>
          <p:cNvSpPr/>
          <p:nvPr/>
        </p:nvSpPr>
        <p:spPr>
          <a:xfrm>
            <a:off x="2486025" y="2790825"/>
            <a:ext cx="1400175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0,72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FDD059-18CB-B808-9C8F-7ED47E24009D}"/>
              </a:ext>
            </a:extLst>
          </p:cNvPr>
          <p:cNvSpPr/>
          <p:nvPr/>
        </p:nvSpPr>
        <p:spPr>
          <a:xfrm>
            <a:off x="4248150" y="2800350"/>
            <a:ext cx="1400175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2,07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B3D2639-B01B-CC08-74A4-1062A793C0E7}"/>
              </a:ext>
            </a:extLst>
          </p:cNvPr>
          <p:cNvSpPr/>
          <p:nvPr/>
        </p:nvSpPr>
        <p:spPr>
          <a:xfrm>
            <a:off x="733425" y="4714875"/>
            <a:ext cx="1400175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2,70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34E2B92-7EC2-E6FE-2502-A9F39437393E}"/>
              </a:ext>
            </a:extLst>
          </p:cNvPr>
          <p:cNvSpPr/>
          <p:nvPr/>
        </p:nvSpPr>
        <p:spPr>
          <a:xfrm>
            <a:off x="2438400" y="4714875"/>
            <a:ext cx="1400175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7,02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C47A91-2F1E-6366-A929-096F114E0274}"/>
              </a:ext>
            </a:extLst>
          </p:cNvPr>
          <p:cNvSpPr/>
          <p:nvPr/>
        </p:nvSpPr>
        <p:spPr>
          <a:xfrm>
            <a:off x="4229100" y="4743450"/>
            <a:ext cx="1400175" cy="1600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7,20</a:t>
            </a:r>
          </a:p>
        </p:txBody>
      </p:sp>
    </p:spTree>
    <p:extLst>
      <p:ext uri="{BB962C8B-B14F-4D97-AF65-F5344CB8AC3E}">
        <p14:creationId xmlns:p14="http://schemas.microsoft.com/office/powerpoint/2010/main" val="1889477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6743" y="-649355"/>
            <a:ext cx="13530621" cy="776577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3" t="2100" r="77304" b="53353"/>
          <a:stretch>
            <a:fillRect/>
          </a:stretch>
        </p:blipFill>
        <p:spPr>
          <a:xfrm flipH="1">
            <a:off x="781713" y="781878"/>
            <a:ext cx="4307121" cy="6284580"/>
          </a:xfrm>
          <a:prstGeom prst="rect">
            <a:avLst/>
          </a:prstGeom>
        </p:spPr>
      </p:pic>
      <p:sp>
        <p:nvSpPr>
          <p:cNvPr id="23" name="Cloud Callout 22"/>
          <p:cNvSpPr/>
          <p:nvPr/>
        </p:nvSpPr>
        <p:spPr>
          <a:xfrm>
            <a:off x="7036904" y="3485322"/>
            <a:ext cx="1835426" cy="1179443"/>
          </a:xfrm>
          <a:prstGeom prst="cloudCallout">
            <a:avLst>
              <a:gd name="adj1" fmla="val -102564"/>
              <a:gd name="adj2" fmla="val 3665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UTM Cookies" panose="02040603050506020204" pitchFamily="18" charset="0"/>
                <a:ea typeface="+mn-ea"/>
                <a:cs typeface="+mn-cs"/>
              </a:rPr>
              <a:t>B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UTM Cookies" panose="02040603050506020204" pitchFamily="18" charset="0"/>
                <a:ea typeface="+mn-ea"/>
                <a:cs typeface="+mn-cs"/>
              </a:rPr>
              <a:t>Y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UTM Cookies" panose="02040603050506020204" pitchFamily="18" charset="0"/>
                <a:ea typeface="+mn-ea"/>
                <a:cs typeface="+mn-cs"/>
              </a:rPr>
              <a:t>E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UTM Cookies" panose="02040603050506020204" pitchFamily="18" charset="0"/>
                <a:ea typeface="+mn-ea"/>
                <a:cs typeface="+mn-cs"/>
              </a:rPr>
              <a:t>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ADA156-2A53-F6F3-63BD-D4BABD784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518" y="865856"/>
            <a:ext cx="8492464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2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902 0.46551 L 4.79167E-6 -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51" y="-2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137" y="0"/>
            <a:ext cx="1418827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925052" y="962024"/>
            <a:ext cx="8287351" cy="5229225"/>
          </a:xfrm>
          <a:prstGeom prst="roundRect">
            <a:avLst/>
          </a:prstGeom>
          <a:solidFill>
            <a:srgbClr val="FFC000"/>
          </a:solidFill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 descr="A red and green text on a black background&#10;&#10;Description automatically generated">
            <a:extLst>
              <a:ext uri="{FF2B5EF4-FFF2-40B4-BE49-F238E27FC236}">
                <a16:creationId xmlns:a16="http://schemas.microsoft.com/office/drawing/2014/main" id="{3A776F26-9BFD-1F61-ADC9-7B8A7D159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813" y="1101851"/>
            <a:ext cx="7200000" cy="55478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esktop\C_Doraemon_Nobita_and_The_Island_of_Miracle__Animal_Adventure_2 (2)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66" r="827" b="6838"/>
          <a:stretch>
            <a:fillRect/>
          </a:stretch>
        </p:blipFill>
        <p:spPr bwMode="auto">
          <a:xfrm>
            <a:off x="0" y="-124016"/>
            <a:ext cx="12191999" cy="69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\Desktop\Tai nguyen thiet ke tro choi\Angry birds epic birds\1505573783630 (2).png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04" y="88085"/>
            <a:ext cx="1796075" cy="1092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t="50033"/>
          <a:stretch>
            <a:fillRect/>
          </a:stretch>
        </p:blipFill>
        <p:spPr>
          <a:xfrm>
            <a:off x="2837692" y="5852160"/>
            <a:ext cx="6516616" cy="8479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451947" y="0"/>
            <a:ext cx="7951047" cy="703580"/>
          </a:xfrm>
          <a:prstGeom prst="rect">
            <a:avLst/>
          </a:prstGeom>
          <a:noFill/>
        </p:spPr>
        <p:txBody>
          <a:bodyPr wrap="none" lIns="121920" tIns="60960" rIns="121920" bIns="60960">
            <a:prstTxWarp prst="textPlain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5" b="1" i="0" u="none" strike="noStrike" kern="1200" cap="none" spc="0" normalizeH="0" baseline="0" noProof="0">
                <a:ln w="38100">
                  <a:solidFill>
                    <a:srgbClr val="0069B5"/>
                  </a:solidFill>
                  <a:prstDash val="solid"/>
                </a:ln>
                <a:solidFill>
                  <a:srgbClr val="AAE0F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DỌN DẸP PHÒNG CÙNG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\Desktop\Untitled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2889"/>
            <a:ext cx="12192000" cy="697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DMIN\Desktop\Don phong Nobita\zet9819a (2)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6" b="96970" l="0" r="100000">
                        <a14:foregroundMark x1="72174" y1="20000" x2="41739" y2="31515"/>
                        <a14:foregroundMark x1="32174" y1="45455" x2="40870" y2="54545"/>
                        <a14:foregroundMark x1="50435" y1="47273" x2="45217" y2="59394"/>
                        <a14:foregroundMark x1="21739" y1="46061" x2="20000" y2="67879"/>
                        <a14:foregroundMark x1="19130" y1="46061" x2="18261" y2="64848"/>
                        <a14:foregroundMark x1="26087" y1="85455" x2="9565" y2="878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78820" y="4432964"/>
            <a:ext cx="1537080" cy="21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C:\Users\ADMIN\Desktop\bbe5680e (2).png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  <a14:imgEffect>
                      <a14:backgroundRemoval t="1322" b="99559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4166">
            <a:off x="2671767" y="5078647"/>
            <a:ext cx="1185349" cy="149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:\Users\ADMIN\Desktop\Untitled.jpg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16500" y1="68908" x2="16000" y2="96134"/>
                        <a14:foregroundMark x1="12167" y1="69244" x2="12667" y2="78487"/>
                        <a14:foregroundMark x1="24833" y1="96134" x2="93000" y2="969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9127">
            <a:off x="6303856" y="5295011"/>
            <a:ext cx="1216501" cy="120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 2 4"/>
          <p:cNvSpPr/>
          <p:nvPr/>
        </p:nvSpPr>
        <p:spPr>
          <a:xfrm>
            <a:off x="6623395" y="54305"/>
            <a:ext cx="5859504" cy="4894676"/>
          </a:xfrm>
          <a:prstGeom prst="irregularSeal2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8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CON ĐÃ DỌN DẸP PHÒNG CHƯA NOBITA ?</a:t>
            </a:r>
          </a:p>
        </p:txBody>
      </p:sp>
      <p:pic>
        <p:nvPicPr>
          <p:cNvPr id="1040" name="Picture 16" descr="Kết quả hình ảnh cho mẹ nobita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4063" r="100000">
                        <a14:foregroundMark x1="59062" y1="13421" x2="45000" y2="18947"/>
                        <a14:backgroundMark x1="47500" y1="82895" x2="47188" y2="85263"/>
                        <a14:backgroundMark x1="47500" y1="81579" x2="46875" y2="82632"/>
                        <a14:backgroundMark x1="47500" y1="85789" x2="47188" y2="86579"/>
                        <a14:backgroundMark x1="47188" y1="81842" x2="47188" y2="807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56704" y="1916019"/>
            <a:ext cx="3483073" cy="402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ết quả hình ảnh cho nobita doraemon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300" y="3429000"/>
            <a:ext cx="1861615" cy="197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ADMIN\Desktop\Tai nguyen thiet ke tro choi\Angry birds epic birds\1505573783630 (2aA)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100000">
                        <a14:foregroundMark x1="8333" y1="7763" x2="22222" y2="44292"/>
                        <a14:foregroundMark x1="7222" y1="7763" x2="95556" y2="9589"/>
                        <a14:foregroundMark x1="21111" y1="4110" x2="90556" y2="4110"/>
                        <a14:foregroundMark x1="95000" y1="12329" x2="97778" y2="85388"/>
                        <a14:foregroundMark x1="16667" y1="14155" x2="98333" y2="24201"/>
                        <a14:foregroundMark x1="7778" y1="5023" x2="2778" y2="39726"/>
                        <a14:foregroundMark x1="2778" y1="38813" x2="3889" y2="85388"/>
                        <a14:foregroundMark x1="1667" y1="85388" x2="6111" y2="93607"/>
                        <a14:foregroundMark x1="7778" y1="91781" x2="68889" y2="92694"/>
                        <a14:foregroundMark x1="67778" y1="93607" x2="92222" y2="972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03" y="342053"/>
            <a:ext cx="1823731" cy="110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xplosion 1 5"/>
          <p:cNvSpPr/>
          <p:nvPr/>
        </p:nvSpPr>
        <p:spPr>
          <a:xfrm>
            <a:off x="3713027" y="-193433"/>
            <a:ext cx="4114800" cy="3157435"/>
          </a:xfrm>
          <a:prstGeom prst="irregularSeal1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6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CON GIỎI LẮM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3"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ADMIN\Desktop\Untitled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137"/>
            <a:ext cx="12320337" cy="70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ình ảnh có liên qua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42" y1="8333" x2="4688" y2="94504"/>
                        <a14:foregroundMark x1="2813" y1="11170" x2="52083" y2="7092"/>
                        <a14:foregroundMark x1="49271" y1="7801" x2="96146" y2="9397"/>
                        <a14:foregroundMark x1="96146" y1="9043" x2="97083" y2="92199"/>
                        <a14:foregroundMark x1="3333" y1="95745" x2="97083" y2="92199"/>
                        <a14:foregroundMark x1="16250" y1="85638" x2="28021" y2="92553"/>
                        <a14:foregroundMark x1="24792" y1="84574" x2="27396" y2="90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1317"/>
            <a:ext cx="7962284" cy="46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saturation sat="20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243" y="3239204"/>
            <a:ext cx="3672757" cy="367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83921" y="4513217"/>
            <a:ext cx="2377440" cy="2377440"/>
            <a:chOff x="662941" y="3384913"/>
            <a:chExt cx="1783080" cy="1783080"/>
          </a:xfrm>
        </p:grpSpPr>
        <p:pic>
          <p:nvPicPr>
            <p:cNvPr id="12" name="Picture 2" descr="Hình ảnh có liên qua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1" y="3384913"/>
              <a:ext cx="1783080" cy="1783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C:\Users\ADMIN\Desktop\Don phong Nobita\ad9933b1ed69afc1e465a03320eed3cc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>
                          <a14:foregroundMark x1="82037" y1="28811" x2="18333" y2="57621"/>
                          <a14:foregroundMark x1="27963" y1="28811" x2="50185" y2="57621"/>
                          <a14:foregroundMark x1="58519" y1="28811" x2="66667" y2="52596"/>
                          <a14:foregroundMark x1="74630" y1="22278" x2="67963" y2="61139"/>
                          <a14:foregroundMark x1="73148" y1="33501" x2="76667" y2="71692"/>
                          <a14:foregroundMark x1="81111" y1="30821" x2="75926" y2="52596"/>
                          <a14:foregroundMark x1="73889" y1="27638" x2="40370" y2="39363"/>
                          <a14:foregroundMark x1="44815" y1="24958" x2="29444" y2="53936"/>
                          <a14:foregroundMark x1="22222" y1="55109" x2="8333" y2="63819"/>
                          <a14:foregroundMark x1="33889" y1="55779" x2="27963" y2="748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33829" flipH="1">
              <a:off x="918784" y="3433566"/>
              <a:ext cx="883501" cy="916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2769396" y="1004708"/>
            <a:ext cx="7298267" cy="222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5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Viết số thập phân thích hợp vào chỗ chấm: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5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5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5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7dm =      m =      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944533" y="1782948"/>
                <a:ext cx="812800" cy="1769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5865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5865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/>
                              <a:ea typeface="+mn-ea"/>
                              <a:cs typeface="+mn-cs"/>
                            </a:rPr>
                            <m:t>𝟕</m:t>
                          </m:r>
                        </m:num>
                        <m:den>
                          <m:r>
                            <a:rPr kumimoji="0" lang="en-US" sz="5865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/>
                              <a:ea typeface="+mn-ea"/>
                              <a:cs typeface="+mn-cs"/>
                            </a:rPr>
                            <m:t>𝟏𝟎</m:t>
                          </m:r>
                        </m:den>
                      </m:f>
                    </m:oMath>
                  </m:oMathPara>
                </a14:m>
                <a:endParaRPr kumimoji="0" lang="en-US" sz="5865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533" y="1782948"/>
                <a:ext cx="812800" cy="1769110"/>
              </a:xfrm>
              <a:prstGeom prst="rect">
                <a:avLst/>
              </a:prstGeom>
              <a:blipFill rotWithShape="1">
                <a:blip r:embed="rId12"/>
                <a:stretch>
                  <a:fillRect l="-52" t="-28" r="-20885" b="2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7448967" y="2235815"/>
            <a:ext cx="1704405" cy="99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5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0,7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ADMIN\Desktop\Untitled (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6137"/>
            <a:ext cx="12320337" cy="70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ình ảnh có liên quan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542" y1="8333" x2="4688" y2="94504"/>
                        <a14:foregroundMark x1="2813" y1="11170" x2="52083" y2="7092"/>
                        <a14:foregroundMark x1="49271" y1="7801" x2="96146" y2="9397"/>
                        <a14:foregroundMark x1="96146" y1="9043" x2="97083" y2="92199"/>
                        <a14:foregroundMark x1="3333" y1="95745" x2="97083" y2="92199"/>
                        <a14:foregroundMark x1="16250" y1="85638" x2="28021" y2="92553"/>
                        <a14:foregroundMark x1="24792" y1="84574" x2="27396" y2="909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31317"/>
            <a:ext cx="7962284" cy="46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ình ảnh có liên quan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1" y="4513217"/>
            <a:ext cx="237744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ình ảnh có liên quan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  <a14:imgEffect>
                      <a14:saturation sat="20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099" y="3194756"/>
            <a:ext cx="3695901" cy="369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\Desktop\Don phong Nobita\ad9933b1ed69afc1e465a03320eed3cc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>
                        <a14:foregroundMark x1="82037" y1="28811" x2="18333" y2="57621"/>
                        <a14:foregroundMark x1="27963" y1="28811" x2="50185" y2="57621"/>
                        <a14:foregroundMark x1="58519" y1="28811" x2="66667" y2="52596"/>
                        <a14:foregroundMark x1="74630" y1="22278" x2="67963" y2="61139"/>
                        <a14:foregroundMark x1="73148" y1="33501" x2="76667" y2="71692"/>
                        <a14:foregroundMark x1="81111" y1="30821" x2="75926" y2="52596"/>
                        <a14:foregroundMark x1="73889" y1="27638" x2="40370" y2="39363"/>
                        <a14:foregroundMark x1="44815" y1="24958" x2="29444" y2="53936"/>
                        <a14:foregroundMark x1="22222" y1="55109" x2="8333" y2="63819"/>
                        <a14:foregroundMark x1="33889" y1="55779" x2="27963" y2="74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3829" flipH="1">
            <a:off x="1225045" y="4578088"/>
            <a:ext cx="1178001" cy="122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438383" y="1070165"/>
            <a:ext cx="7298267" cy="2225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5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Viết số thập phân thích hợp vào chỗ chấm: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5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65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charset="0"/>
              <a:ea typeface="+mn-ea"/>
              <a:cs typeface="Times New Roman" panose="0202060305040502030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5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4cm =         m =       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613520" y="1848405"/>
                <a:ext cx="812800" cy="1771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5865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5865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𝟒</m:t>
                          </m:r>
                        </m:num>
                        <m:den>
                          <m:r>
                            <a:rPr kumimoji="0" lang="en-US" sz="5865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/>
                              <a:ea typeface="+mn-ea"/>
                              <a:cs typeface="+mn-cs"/>
                            </a:rPr>
                            <m:t>𝟏𝟎</m:t>
                          </m:r>
                          <m:r>
                            <a:rPr kumimoji="0" lang="en-US" sz="5865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𝟎</m:t>
                          </m:r>
                        </m:den>
                      </m:f>
                    </m:oMath>
                  </m:oMathPara>
                </a14:m>
                <a:endParaRPr kumimoji="0" lang="en-US" sz="5865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20" y="1848405"/>
                <a:ext cx="812800" cy="1771015"/>
              </a:xfrm>
              <a:prstGeom prst="rect">
                <a:avLst/>
              </a:prstGeom>
              <a:blipFill rotWithShape="1">
                <a:blip r:embed="rId12"/>
                <a:stretch>
                  <a:fillRect l="-30" t="-31" r="-75751" b="3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7285996" y="2306069"/>
            <a:ext cx="1704405" cy="993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5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charset="0"/>
                <a:ea typeface="+mn-ea"/>
                <a:cs typeface="Times New Roman" panose="02020603050405020304" charset="0"/>
              </a:rPr>
              <a:t>0,04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137" y="-10928"/>
            <a:ext cx="14188273" cy="6858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645920" y="644894"/>
            <a:ext cx="8479938" cy="554635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2000"/>
            </a:schemeClr>
          </a:solidFill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A41A105-E8BF-3FCF-B4E1-53B57B3E1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42" y="1077153"/>
            <a:ext cx="8315665" cy="6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0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2FE-2D11-2D1F-B613-44A9E7686E03}"/>
              </a:ext>
            </a:extLst>
          </p:cNvPr>
          <p:cNvSpPr/>
          <p:nvPr/>
        </p:nvSpPr>
        <p:spPr>
          <a:xfrm>
            <a:off x="232859" y="468059"/>
            <a:ext cx="11817624" cy="6279336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BBB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D24525-685E-D090-33EA-12E94E394CE0}"/>
              </a:ext>
            </a:extLst>
          </p:cNvPr>
          <p:cNvSpPr/>
          <p:nvPr/>
        </p:nvSpPr>
        <p:spPr>
          <a:xfrm>
            <a:off x="565072" y="659674"/>
            <a:ext cx="523220" cy="523220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2F503-6045-FB49-18AF-8092272964F7}"/>
              </a:ext>
            </a:extLst>
          </p:cNvPr>
          <p:cNvSpPr txBox="1"/>
          <p:nvPr/>
        </p:nvSpPr>
        <p:spPr>
          <a:xfrm>
            <a:off x="1066800" y="707299"/>
            <a:ext cx="1072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 err="1">
                <a:solidFill>
                  <a:prstClr val="black"/>
                </a:solidFill>
              </a:rPr>
              <a:t>Chọn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số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thập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phân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thích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hợp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với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cách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đọc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số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thập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phân</a:t>
            </a:r>
            <a:r>
              <a:rPr lang="en-US" sz="2800" b="1" dirty="0">
                <a:solidFill>
                  <a:prstClr val="black"/>
                </a:solidFill>
              </a:rPr>
              <a:t> </a:t>
            </a:r>
            <a:r>
              <a:rPr lang="en-US" sz="2800" b="1" dirty="0" err="1">
                <a:solidFill>
                  <a:prstClr val="black"/>
                </a:solidFill>
              </a:rPr>
              <a:t>đó</a:t>
            </a:r>
            <a:r>
              <a:rPr lang="en-US" sz="2800" b="1" dirty="0">
                <a:solidFill>
                  <a:prstClr val="black"/>
                </a:solidFill>
              </a:rPr>
              <a:t>.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09E528-96CD-A417-5438-11DF1762B8C0}"/>
              </a:ext>
            </a:extLst>
          </p:cNvPr>
          <p:cNvGrpSpPr/>
          <p:nvPr/>
        </p:nvGrpSpPr>
        <p:grpSpPr>
          <a:xfrm>
            <a:off x="918716" y="1247774"/>
            <a:ext cx="4453384" cy="1266825"/>
            <a:chOff x="918716" y="1247774"/>
            <a:chExt cx="4453384" cy="12668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C1391F-8A0F-E5F6-94FC-8E7B7F9351A4}"/>
                </a:ext>
              </a:extLst>
            </p:cNvPr>
            <p:cNvSpPr/>
            <p:nvPr/>
          </p:nvSpPr>
          <p:spPr>
            <a:xfrm>
              <a:off x="1495425" y="1609725"/>
              <a:ext cx="3876675" cy="847725"/>
            </a:xfrm>
            <a:prstGeom prst="rect">
              <a:avLst/>
            </a:prstGeom>
            <a:solidFill>
              <a:srgbClr val="C5FBD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Bốn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trăm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mười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lăm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  <a:p>
              <a:pPr algn="ctr"/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phảy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hai</a:t>
              </a:r>
              <a:endParaRPr lang="en-US" sz="2800" dirty="0">
                <a:solidFill>
                  <a:schemeClr val="accent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Freeform 2">
              <a:extLst>
                <a:ext uri="{FF2B5EF4-FFF2-40B4-BE49-F238E27FC236}">
                  <a16:creationId xmlns:a16="http://schemas.microsoft.com/office/drawing/2014/main" id="{5A4FFCDF-4165-7D8D-F96E-94EF7399B42D}"/>
                </a:ext>
              </a:extLst>
            </p:cNvPr>
            <p:cNvSpPr/>
            <p:nvPr/>
          </p:nvSpPr>
          <p:spPr>
            <a:xfrm>
              <a:off x="918716" y="1247774"/>
              <a:ext cx="776734" cy="1266825"/>
            </a:xfrm>
            <a:custGeom>
              <a:avLst/>
              <a:gdLst/>
              <a:ahLst/>
              <a:cxnLst/>
              <a:rect l="l" t="t" r="r" b="b"/>
              <a:pathLst>
                <a:path w="2483514" h="4114800">
                  <a:moveTo>
                    <a:pt x="0" y="0"/>
                  </a:moveTo>
                  <a:lnTo>
                    <a:pt x="2483514" y="0"/>
                  </a:lnTo>
                  <a:lnTo>
                    <a:pt x="2483514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A9EC44-557B-D87F-5996-8B41CDA068CF}"/>
              </a:ext>
            </a:extLst>
          </p:cNvPr>
          <p:cNvGrpSpPr/>
          <p:nvPr/>
        </p:nvGrpSpPr>
        <p:grpSpPr>
          <a:xfrm>
            <a:off x="703422" y="2619375"/>
            <a:ext cx="4640103" cy="1200150"/>
            <a:chOff x="703422" y="2619375"/>
            <a:chExt cx="4640103" cy="12001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21B1DA-66A5-C5C0-FCA8-129923BB87E7}"/>
                </a:ext>
              </a:extLst>
            </p:cNvPr>
            <p:cNvSpPr/>
            <p:nvPr/>
          </p:nvSpPr>
          <p:spPr>
            <a:xfrm>
              <a:off x="1466850" y="2867025"/>
              <a:ext cx="3876675" cy="847725"/>
            </a:xfrm>
            <a:prstGeom prst="rect">
              <a:avLst/>
            </a:prstGeom>
            <a:solidFill>
              <a:srgbClr val="FCFBC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Bảy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mươi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mốt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phẩy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tám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mươi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tư</a:t>
              </a:r>
              <a:endParaRPr lang="en-US" sz="2800" dirty="0">
                <a:solidFill>
                  <a:schemeClr val="accent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0758D79A-E543-C483-11FA-A8F1A82A849D}"/>
                </a:ext>
              </a:extLst>
            </p:cNvPr>
            <p:cNvSpPr/>
            <p:nvPr/>
          </p:nvSpPr>
          <p:spPr>
            <a:xfrm>
              <a:off x="703422" y="2619375"/>
              <a:ext cx="887254" cy="1200150"/>
            </a:xfrm>
            <a:custGeom>
              <a:avLst/>
              <a:gdLst/>
              <a:ahLst/>
              <a:cxnLst/>
              <a:rect l="l" t="t" r="r" b="b"/>
              <a:pathLst>
                <a:path w="3137535" h="4114800">
                  <a:moveTo>
                    <a:pt x="0" y="0"/>
                  </a:moveTo>
                  <a:lnTo>
                    <a:pt x="3137535" y="0"/>
                  </a:lnTo>
                  <a:lnTo>
                    <a:pt x="3137535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284B271-C3E7-76D2-0111-3422C4D47CAC}"/>
              </a:ext>
            </a:extLst>
          </p:cNvPr>
          <p:cNvGrpSpPr/>
          <p:nvPr/>
        </p:nvGrpSpPr>
        <p:grpSpPr>
          <a:xfrm>
            <a:off x="857249" y="3790950"/>
            <a:ext cx="4457701" cy="1426246"/>
            <a:chOff x="857249" y="3790950"/>
            <a:chExt cx="4457701" cy="142624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4ED16D-FB5D-3DA4-098D-2A16DDF43767}"/>
                </a:ext>
              </a:extLst>
            </p:cNvPr>
            <p:cNvSpPr/>
            <p:nvPr/>
          </p:nvSpPr>
          <p:spPr>
            <a:xfrm>
              <a:off x="1438275" y="4267200"/>
              <a:ext cx="3876675" cy="847725"/>
            </a:xfrm>
            <a:prstGeom prst="rect">
              <a:avLst/>
            </a:prstGeom>
            <a:solidFill>
              <a:srgbClr val="C3F3F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Không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phẩy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chín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trăm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mươi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lăm</a:t>
              </a:r>
              <a:endParaRPr lang="en-US" sz="2800" dirty="0">
                <a:solidFill>
                  <a:schemeClr val="accent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061B1634-D838-E903-2F18-67261BD7DC83}"/>
                </a:ext>
              </a:extLst>
            </p:cNvPr>
            <p:cNvSpPr/>
            <p:nvPr/>
          </p:nvSpPr>
          <p:spPr>
            <a:xfrm flipH="1">
              <a:off x="857249" y="3790950"/>
              <a:ext cx="791538" cy="1426246"/>
            </a:xfrm>
            <a:custGeom>
              <a:avLst/>
              <a:gdLst/>
              <a:ahLst/>
              <a:cxnLst/>
              <a:rect l="l" t="t" r="r" b="b"/>
              <a:pathLst>
                <a:path w="2394339" h="4114800">
                  <a:moveTo>
                    <a:pt x="0" y="0"/>
                  </a:moveTo>
                  <a:lnTo>
                    <a:pt x="2394339" y="0"/>
                  </a:lnTo>
                  <a:lnTo>
                    <a:pt x="2394339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1E1735-CD07-595E-6F2A-D6C2046119BC}"/>
              </a:ext>
            </a:extLst>
          </p:cNvPr>
          <p:cNvGrpSpPr/>
          <p:nvPr/>
        </p:nvGrpSpPr>
        <p:grpSpPr>
          <a:xfrm>
            <a:off x="581025" y="5429250"/>
            <a:ext cx="4724400" cy="1206602"/>
            <a:chOff x="581025" y="5429250"/>
            <a:chExt cx="4724400" cy="120660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A32BBF4-18B5-2460-8334-52C25442D87C}"/>
                </a:ext>
              </a:extLst>
            </p:cNvPr>
            <p:cNvSpPr/>
            <p:nvPr/>
          </p:nvSpPr>
          <p:spPr>
            <a:xfrm>
              <a:off x="1428750" y="5676900"/>
              <a:ext cx="3876675" cy="847725"/>
            </a:xfrm>
            <a:prstGeom prst="rect">
              <a:avLst/>
            </a:prstGeom>
            <a:solidFill>
              <a:srgbClr val="FDEEE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phẩy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một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nghìn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bốn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trăm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mười</a:t>
              </a:r>
              <a:r>
                <a:rPr lang="en-US" sz="2800" dirty="0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dirty="0" err="1">
                  <a:solidFill>
                    <a:schemeClr val="accent1">
                      <a:lumMod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sáu</a:t>
              </a:r>
              <a:endParaRPr lang="en-US" sz="2800" dirty="0">
                <a:solidFill>
                  <a:schemeClr val="accent1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811F61B8-B522-E566-CC22-E1D1448750A6}"/>
                </a:ext>
              </a:extLst>
            </p:cNvPr>
            <p:cNvSpPr/>
            <p:nvPr/>
          </p:nvSpPr>
          <p:spPr>
            <a:xfrm flipH="1">
              <a:off x="581025" y="5429250"/>
              <a:ext cx="1123950" cy="1206602"/>
            </a:xfrm>
            <a:custGeom>
              <a:avLst/>
              <a:gdLst/>
              <a:ahLst/>
              <a:cxnLst/>
              <a:rect l="l" t="t" r="r" b="b"/>
              <a:pathLst>
                <a:path w="3477006" h="4114800">
                  <a:moveTo>
                    <a:pt x="0" y="0"/>
                  </a:moveTo>
                  <a:lnTo>
                    <a:pt x="3477006" y="0"/>
                  </a:lnTo>
                  <a:lnTo>
                    <a:pt x="3477006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B7F35D9-8A76-D658-82C5-59B50C351C29}"/>
              </a:ext>
            </a:extLst>
          </p:cNvPr>
          <p:cNvGrpSpPr/>
          <p:nvPr/>
        </p:nvGrpSpPr>
        <p:grpSpPr>
          <a:xfrm>
            <a:off x="8380990" y="967611"/>
            <a:ext cx="2125375" cy="2148101"/>
            <a:chOff x="8380990" y="967611"/>
            <a:chExt cx="2125375" cy="2148101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1F755287-9CA4-2F25-89AE-03018FF329AA}"/>
                </a:ext>
              </a:extLst>
            </p:cNvPr>
            <p:cNvSpPr/>
            <p:nvPr/>
          </p:nvSpPr>
          <p:spPr>
            <a:xfrm rot="2774679">
              <a:off x="8369627" y="978974"/>
              <a:ext cx="2148101" cy="2125375"/>
            </a:xfrm>
            <a:custGeom>
              <a:avLst/>
              <a:gdLst/>
              <a:ahLst/>
              <a:cxnLst/>
              <a:rect l="l" t="t" r="r" b="b"/>
              <a:pathLst>
                <a:path w="4069911" h="4114800">
                  <a:moveTo>
                    <a:pt x="0" y="0"/>
                  </a:moveTo>
                  <a:lnTo>
                    <a:pt x="4069912" y="0"/>
                  </a:lnTo>
                  <a:lnTo>
                    <a:pt x="406991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694E318-E754-662A-8652-AA7C72A6D88F}"/>
                </a:ext>
              </a:extLst>
            </p:cNvPr>
            <p:cNvSpPr txBox="1"/>
            <p:nvPr/>
          </p:nvSpPr>
          <p:spPr>
            <a:xfrm>
              <a:off x="8485239" y="1720645"/>
              <a:ext cx="14060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71,84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4FF196-E73B-B826-DDD4-A57D8091CE8A}"/>
              </a:ext>
            </a:extLst>
          </p:cNvPr>
          <p:cNvGrpSpPr/>
          <p:nvPr/>
        </p:nvGrpSpPr>
        <p:grpSpPr>
          <a:xfrm>
            <a:off x="8371157" y="2216306"/>
            <a:ext cx="2125375" cy="2148101"/>
            <a:chOff x="8380990" y="967611"/>
            <a:chExt cx="2125375" cy="2148101"/>
          </a:xfrm>
        </p:grpSpPr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34A26693-A483-3EDF-BF36-8374718F64B8}"/>
                </a:ext>
              </a:extLst>
            </p:cNvPr>
            <p:cNvSpPr/>
            <p:nvPr/>
          </p:nvSpPr>
          <p:spPr>
            <a:xfrm rot="2774679">
              <a:off x="8369627" y="978974"/>
              <a:ext cx="2148101" cy="2125375"/>
            </a:xfrm>
            <a:custGeom>
              <a:avLst/>
              <a:gdLst/>
              <a:ahLst/>
              <a:cxnLst/>
              <a:rect l="l" t="t" r="r" b="b"/>
              <a:pathLst>
                <a:path w="4069911" h="4114800">
                  <a:moveTo>
                    <a:pt x="0" y="0"/>
                  </a:moveTo>
                  <a:lnTo>
                    <a:pt x="4069912" y="0"/>
                  </a:lnTo>
                  <a:lnTo>
                    <a:pt x="406991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461325-A74A-EB76-E7B9-2E314E9D2018}"/>
                </a:ext>
              </a:extLst>
            </p:cNvPr>
            <p:cNvSpPr txBox="1"/>
            <p:nvPr/>
          </p:nvSpPr>
          <p:spPr>
            <a:xfrm>
              <a:off x="8485239" y="1720645"/>
              <a:ext cx="1406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3,1416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A6FD642-3B30-487E-2761-0E52AD692C34}"/>
              </a:ext>
            </a:extLst>
          </p:cNvPr>
          <p:cNvGrpSpPr/>
          <p:nvPr/>
        </p:nvGrpSpPr>
        <p:grpSpPr>
          <a:xfrm>
            <a:off x="8469481" y="3563326"/>
            <a:ext cx="2125375" cy="2148101"/>
            <a:chOff x="8380990" y="967611"/>
            <a:chExt cx="2125375" cy="2148101"/>
          </a:xfrm>
        </p:grpSpPr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DBFEB26-4568-E7C7-3199-20D16596A382}"/>
                </a:ext>
              </a:extLst>
            </p:cNvPr>
            <p:cNvSpPr/>
            <p:nvPr/>
          </p:nvSpPr>
          <p:spPr>
            <a:xfrm rot="2774679">
              <a:off x="8369627" y="978974"/>
              <a:ext cx="2148101" cy="2125375"/>
            </a:xfrm>
            <a:custGeom>
              <a:avLst/>
              <a:gdLst/>
              <a:ahLst/>
              <a:cxnLst/>
              <a:rect l="l" t="t" r="r" b="b"/>
              <a:pathLst>
                <a:path w="4069911" h="4114800">
                  <a:moveTo>
                    <a:pt x="0" y="0"/>
                  </a:moveTo>
                  <a:lnTo>
                    <a:pt x="4069912" y="0"/>
                  </a:lnTo>
                  <a:lnTo>
                    <a:pt x="406991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619BA99-9645-B3F4-000F-E6390DDB34BF}"/>
                </a:ext>
              </a:extLst>
            </p:cNvPr>
            <p:cNvSpPr txBox="1"/>
            <p:nvPr/>
          </p:nvSpPr>
          <p:spPr>
            <a:xfrm>
              <a:off x="8485239" y="1720645"/>
              <a:ext cx="1406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415,2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7F018CC-8297-AB69-5937-24F2CBFE104C}"/>
              </a:ext>
            </a:extLst>
          </p:cNvPr>
          <p:cNvGrpSpPr/>
          <p:nvPr/>
        </p:nvGrpSpPr>
        <p:grpSpPr>
          <a:xfrm>
            <a:off x="8469481" y="4930010"/>
            <a:ext cx="2125375" cy="2148101"/>
            <a:chOff x="8380990" y="967611"/>
            <a:chExt cx="2125375" cy="2148101"/>
          </a:xfrm>
        </p:grpSpPr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C266BA1D-2BF1-65E6-FC9A-0DEB2993069F}"/>
                </a:ext>
              </a:extLst>
            </p:cNvPr>
            <p:cNvSpPr/>
            <p:nvPr/>
          </p:nvSpPr>
          <p:spPr>
            <a:xfrm rot="2774679">
              <a:off x="8369627" y="978974"/>
              <a:ext cx="2148101" cy="2125375"/>
            </a:xfrm>
            <a:custGeom>
              <a:avLst/>
              <a:gdLst/>
              <a:ahLst/>
              <a:cxnLst/>
              <a:rect l="l" t="t" r="r" b="b"/>
              <a:pathLst>
                <a:path w="4069911" h="4114800">
                  <a:moveTo>
                    <a:pt x="0" y="0"/>
                  </a:moveTo>
                  <a:lnTo>
                    <a:pt x="4069912" y="0"/>
                  </a:lnTo>
                  <a:lnTo>
                    <a:pt x="4069912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14B547-62E7-D110-A422-3D307A82DBA1}"/>
                </a:ext>
              </a:extLst>
            </p:cNvPr>
            <p:cNvSpPr txBox="1"/>
            <p:nvPr/>
          </p:nvSpPr>
          <p:spPr>
            <a:xfrm>
              <a:off x="8485239" y="1720645"/>
              <a:ext cx="14060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0,935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1039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-0.20885 0.18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43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7 L -0.20964 0.425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2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21458 -0.366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-1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21771 -0.1837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85" y="-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E0B02FE-2D11-2D1F-B613-44A9E7686E03}"/>
              </a:ext>
            </a:extLst>
          </p:cNvPr>
          <p:cNvSpPr/>
          <p:nvPr/>
        </p:nvSpPr>
        <p:spPr>
          <a:xfrm>
            <a:off x="365760" y="458434"/>
            <a:ext cx="11251933" cy="5797987"/>
          </a:xfrm>
          <a:prstGeom prst="roundRect">
            <a:avLst/>
          </a:prstGeom>
          <a:solidFill>
            <a:schemeClr val="tx1">
              <a:lumMod val="95000"/>
              <a:alpha val="67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BBB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61686D4-0937-B3E1-AB4E-5E1072E6A428}"/>
              </a:ext>
            </a:extLst>
          </p:cNvPr>
          <p:cNvSpPr/>
          <p:nvPr/>
        </p:nvSpPr>
        <p:spPr>
          <a:xfrm>
            <a:off x="742056" y="738587"/>
            <a:ext cx="523220" cy="523220"/>
          </a:xfrm>
          <a:prstGeom prst="ellipse">
            <a:avLst/>
          </a:prstGeom>
          <a:solidFill>
            <a:schemeClr val="accent1">
              <a:lumMod val="25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15F334-2AC9-EE14-624B-D3AFFA6CC3E4}"/>
              </a:ext>
            </a:extLst>
          </p:cNvPr>
          <p:cNvSpPr txBox="1"/>
          <p:nvPr/>
        </p:nvSpPr>
        <p:spPr>
          <a:xfrm>
            <a:off x="1290962" y="703400"/>
            <a:ext cx="10018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Số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8E5E846-8B27-CF6D-3FFE-C45AAEEA4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198390"/>
                  </p:ext>
                </p:extLst>
              </p:nvPr>
            </p:nvGraphicFramePr>
            <p:xfrm>
              <a:off x="3203575" y="1148290"/>
              <a:ext cx="6492876" cy="393828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46438">
                      <a:extLst>
                        <a:ext uri="{9D8B030D-6E8A-4147-A177-3AD203B41FA5}">
                          <a16:colId xmlns:a16="http://schemas.microsoft.com/office/drawing/2014/main" val="3863879547"/>
                        </a:ext>
                      </a:extLst>
                    </a:gridCol>
                    <a:gridCol w="3246438">
                      <a:extLst>
                        <a:ext uri="{9D8B030D-6E8A-4147-A177-3AD203B41FA5}">
                          <a16:colId xmlns:a16="http://schemas.microsoft.com/office/drawing/2014/main" val="2181595371"/>
                        </a:ext>
                      </a:extLst>
                    </a:gridCol>
                  </a:tblGrid>
                  <a:tr h="874977">
                    <a:tc>
                      <a:txBody>
                        <a:bodyPr/>
                        <a:lstStyle/>
                        <a:p>
                          <a:pPr algn="ctr"/>
                          <a:b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Phân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số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Chuyển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thành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phân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số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thập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phân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9321278"/>
                      </a:ext>
                    </a:extLst>
                  </a:tr>
                  <a:tr h="8749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320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num>
                                  <m:den>
                                    <m:r>
                                      <a:rPr lang="en-US" sz="3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4000" dirty="0">
                            <a:ln>
                              <a:noFill/>
                            </a:ln>
                            <a:solidFill>
                              <a:srgbClr val="00206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320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>
                                    <m:r>
                                      <a:rPr lang="en-US" sz="3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64279342"/>
                      </a:ext>
                    </a:extLst>
                  </a:tr>
                  <a:tr h="8749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320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num>
                                  <m:den>
                                    <m:r>
                                      <a:rPr lang="en-US" sz="3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80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/>
                                  <m:den>
                                    <m:r>
                                      <a:rPr lang="en-US" sz="2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3476372"/>
                      </a:ext>
                    </a:extLst>
                  </a:tr>
                  <a:tr h="8749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320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3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32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80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00206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num>
                                  <m:den/>
                                </m:f>
                              </m:oMath>
                            </m:oMathPara>
                          </a14:m>
                          <a:endParaRPr lang="en-US" sz="2400" dirty="0">
                            <a:ln>
                              <a:solidFill>
                                <a:sysClr val="windowText" lastClr="000000"/>
                              </a:solidFill>
                            </a:ln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67941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C8E5E846-8B27-CF6D-3FFE-C45AAEEA4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9198390"/>
                  </p:ext>
                </p:extLst>
              </p:nvPr>
            </p:nvGraphicFramePr>
            <p:xfrm>
              <a:off x="3203575" y="1148290"/>
              <a:ext cx="6492876" cy="3938282"/>
            </p:xfrm>
            <a:graphic>
              <a:graphicData uri="http://schemas.openxmlformats.org/drawingml/2006/table">
                <a:tbl>
                  <a:tblPr firstRow="1" bandRow="1">
                    <a:tableStyleId>{F5AB1C69-6EDB-4FF4-983F-18BD219EF322}</a:tableStyleId>
                  </a:tblPr>
                  <a:tblGrid>
                    <a:gridCol w="3246438">
                      <a:extLst>
                        <a:ext uri="{9D8B030D-6E8A-4147-A177-3AD203B41FA5}">
                          <a16:colId xmlns:a16="http://schemas.microsoft.com/office/drawing/2014/main" val="3863879547"/>
                        </a:ext>
                      </a:extLst>
                    </a:gridCol>
                    <a:gridCol w="3246438">
                      <a:extLst>
                        <a:ext uri="{9D8B030D-6E8A-4147-A177-3AD203B41FA5}">
                          <a16:colId xmlns:a16="http://schemas.microsoft.com/office/drawing/2014/main" val="2181595371"/>
                        </a:ext>
                      </a:extLst>
                    </a:gridCol>
                  </a:tblGrid>
                  <a:tr h="874977">
                    <a:tc>
                      <a:txBody>
                        <a:bodyPr/>
                        <a:lstStyle/>
                        <a:p>
                          <a:pPr algn="ctr"/>
                          <a:b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Phân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số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Chuyển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thành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phân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số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thập</a:t>
                          </a:r>
                          <a:r>
                            <a:rPr lang="en-US" sz="24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2400" dirty="0" err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</a:rPr>
                            <a:t>phân</a:t>
                          </a:r>
                          <a:endParaRPr lang="en-US" sz="240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bg2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9321278"/>
                      </a:ext>
                    </a:extLst>
                  </a:tr>
                  <a:tr h="10497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8" t="-87791" r="-100750" b="-193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88" t="-87791" r="-750" b="-1936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4279342"/>
                      </a:ext>
                    </a:extLst>
                  </a:tr>
                  <a:tr h="100768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8" t="-194578" r="-100750" b="-1006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88" t="-194578" r="-750" b="-1006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3476372"/>
                      </a:ext>
                    </a:extLst>
                  </a:tr>
                  <a:tr h="10059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8" t="-296364" r="-100750" b="-12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188" t="-296364" r="-750" b="-12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67941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7CAE5F62-E384-A99F-B13A-EFC7BEF538FB}"/>
              </a:ext>
            </a:extLst>
          </p:cNvPr>
          <p:cNvSpPr/>
          <p:nvPr/>
        </p:nvSpPr>
        <p:spPr>
          <a:xfrm>
            <a:off x="7810500" y="2085975"/>
            <a:ext cx="571500" cy="457200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91675A-4EEC-A7C6-7144-DC150122CB49}"/>
              </a:ext>
            </a:extLst>
          </p:cNvPr>
          <p:cNvSpPr/>
          <p:nvPr/>
        </p:nvSpPr>
        <p:spPr>
          <a:xfrm>
            <a:off x="7810500" y="3105150"/>
            <a:ext cx="571500" cy="457200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88158B-A61A-0F44-BA55-8F4FDE1D4DD9}"/>
              </a:ext>
            </a:extLst>
          </p:cNvPr>
          <p:cNvSpPr/>
          <p:nvPr/>
        </p:nvSpPr>
        <p:spPr>
          <a:xfrm>
            <a:off x="7800975" y="4629150"/>
            <a:ext cx="571500" cy="457200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719B72-FDDC-9B25-16B4-5C6D378253C6}"/>
              </a:ext>
            </a:extLst>
          </p:cNvPr>
          <p:cNvSpPr/>
          <p:nvPr/>
        </p:nvSpPr>
        <p:spPr>
          <a:xfrm>
            <a:off x="7705725" y="2085975"/>
            <a:ext cx="685800" cy="457200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35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60BA39-BBA8-25E6-78B0-CD798807B583}"/>
              </a:ext>
            </a:extLst>
          </p:cNvPr>
          <p:cNvSpPr/>
          <p:nvPr/>
        </p:nvSpPr>
        <p:spPr>
          <a:xfrm>
            <a:off x="7724775" y="3095625"/>
            <a:ext cx="685800" cy="457200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48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2E4E2-8B07-71F9-527B-3CB64D82AE1C}"/>
              </a:ext>
            </a:extLst>
          </p:cNvPr>
          <p:cNvSpPr/>
          <p:nvPr/>
        </p:nvSpPr>
        <p:spPr>
          <a:xfrm>
            <a:off x="7562850" y="4629150"/>
            <a:ext cx="904875" cy="457200"/>
          </a:xfrm>
          <a:prstGeom prst="rect">
            <a:avLst/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4533689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Drop Dudes Minitheme by Slidesgo">
  <a:themeElements>
    <a:clrScheme name="Simple Light">
      <a:dk1>
        <a:srgbClr val="FFFFFF"/>
      </a:dk1>
      <a:lt1>
        <a:srgbClr val="BBBFFF"/>
      </a:lt1>
      <a:dk2>
        <a:srgbClr val="8DD3FF"/>
      </a:dk2>
      <a:lt2>
        <a:srgbClr val="80A9FF"/>
      </a:lt2>
      <a:accent1>
        <a:srgbClr val="A1A6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214</Words>
  <Application>Microsoft Office PowerPoint</Application>
  <PresentationFormat>Widescreen</PresentationFormat>
  <Paragraphs>69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Bebas Neue</vt:lpstr>
      <vt:lpstr>Calibri</vt:lpstr>
      <vt:lpstr>Calibri Light</vt:lpstr>
      <vt:lpstr>Cambria</vt:lpstr>
      <vt:lpstr>Cambria Math</vt:lpstr>
      <vt:lpstr>Gochi Hand</vt:lpstr>
      <vt:lpstr>Happy Monkey</vt:lpstr>
      <vt:lpstr>Roboto Condensed Light</vt:lpstr>
      <vt:lpstr>Times New Roman</vt:lpstr>
      <vt:lpstr>UTM Cookies</vt:lpstr>
      <vt:lpstr>Drop Dudes Minitheme by Slidesgo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Trang Nguyễn</cp:lastModifiedBy>
  <cp:revision>12</cp:revision>
  <dcterms:created xsi:type="dcterms:W3CDTF">2024-06-28T13:26:59Z</dcterms:created>
  <dcterms:modified xsi:type="dcterms:W3CDTF">2024-08-23T18:32:23Z</dcterms:modified>
</cp:coreProperties>
</file>